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00"/>
  </p:notesMasterIdLst>
  <p:sldIdLst>
    <p:sldId id="256" r:id="rId4"/>
    <p:sldId id="257" r:id="rId5"/>
    <p:sldId id="260" r:id="rId6"/>
    <p:sldId id="353"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Lst>
  <p:sldSz cx="9144000" cy="5143500" type="screen16x9"/>
  <p:notesSz cx="6858000" cy="9144000"/>
  <p:embeddedFontLst>
    <p:embeddedFont>
      <p:font typeface="Amatic SC" panose="020B0604020202020204" charset="-79"/>
      <p:regular r:id="rId101"/>
      <p:bold r:id="rId102"/>
    </p:embeddedFont>
    <p:embeddedFont>
      <p:font typeface="Calibri" panose="020F0502020204030204" pitchFamily="34" charset="0"/>
      <p:regular r:id="rId103"/>
      <p:bold r:id="rId104"/>
      <p:italic r:id="rId105"/>
      <p:boldItalic r:id="rId106"/>
    </p:embeddedFont>
    <p:embeddedFont>
      <p:font typeface="Crimson Text" panose="020B0604020202020204" charset="0"/>
      <p:regular r:id="rId107"/>
      <p:bold r:id="rId108"/>
      <p:italic r:id="rId109"/>
      <p:boldItalic r:id="rId110"/>
    </p:embeddedFont>
    <p:embeddedFont>
      <p:font typeface="Lato" panose="020B0604020202020204" charset="0"/>
      <p:regular r:id="rId111"/>
      <p:bold r:id="rId112"/>
      <p:italic r:id="rId113"/>
      <p:boldItalic r:id="rId114"/>
    </p:embeddedFont>
    <p:embeddedFont>
      <p:font typeface="Mako" panose="020B0604020202020204" charset="0"/>
      <p:regular r:id="rId115"/>
    </p:embeddedFont>
    <p:embeddedFont>
      <p:font typeface="Merriweather Light" panose="020B0604020202020204" charset="0"/>
      <p:regular r:id="rId116"/>
      <p:bold r:id="rId117"/>
      <p:italic r:id="rId118"/>
      <p:boldItalic r:id="rId119"/>
    </p:embeddedFont>
    <p:embeddedFont>
      <p:font typeface="Montserrat" panose="020B0604020202020204" charset="0"/>
      <p:regular r:id="rId120"/>
      <p:bold r:id="rId121"/>
      <p:italic r:id="rId122"/>
      <p:boldItalic r:id="rId123"/>
    </p:embeddedFont>
    <p:embeddedFont>
      <p:font typeface="Open Sans" panose="020B0604020202020204" charset="0"/>
      <p:regular r:id="rId124"/>
      <p:bold r:id="rId125"/>
      <p:italic r:id="rId126"/>
      <p:boldItalic r:id="rId127"/>
    </p:embeddedFont>
    <p:embeddedFont>
      <p:font typeface="Open Sans SemiBold" panose="020B0604020202020204" charset="0"/>
      <p:regular r:id="rId128"/>
      <p:bold r:id="rId129"/>
      <p:italic r:id="rId130"/>
      <p:boldItalic r:id="rId131"/>
    </p:embeddedFont>
    <p:embeddedFont>
      <p:font typeface="Oswald" panose="020B0604020202020204" charset="0"/>
      <p:regular r:id="rId132"/>
      <p:bold r:id="rId133"/>
    </p:embeddedFont>
    <p:embeddedFont>
      <p:font typeface="Proxima Nova" panose="020B0604020202020204" charset="0"/>
      <p:regular r:id="rId134"/>
      <p:bold r:id="rId135"/>
      <p:italic r:id="rId136"/>
      <p:boldItalic r:id="rId137"/>
    </p:embeddedFont>
    <p:embeddedFont>
      <p:font typeface="Proxima Nova Semibold" panose="020B0604020202020204" charset="0"/>
      <p:regular r:id="rId138"/>
      <p:bold r:id="rId139"/>
      <p:boldItalic r:id="rId140"/>
    </p:embeddedFont>
    <p:embeddedFont>
      <p:font typeface="PT Sans" panose="020B0604020202020204" charset="0"/>
      <p:regular r:id="rId141"/>
      <p:bold r:id="rId142"/>
      <p:italic r:id="rId143"/>
      <p:boldItalic r:id="rId144"/>
    </p:embeddedFont>
    <p:embeddedFont>
      <p:font typeface="Roboto Medium" panose="020B0604020202020204" charset="0"/>
      <p:regular r:id="rId145"/>
      <p:bold r:id="rId146"/>
      <p:italic r:id="rId147"/>
      <p:boldItalic r:id="rId148"/>
    </p:embeddedFont>
    <p:embeddedFont>
      <p:font typeface="Russo One" panose="020B0604020202020204" charset="0"/>
      <p:regular r:id="rId149"/>
    </p:embeddedFont>
    <p:embeddedFont>
      <p:font typeface="Vidaloka" panose="020B0604020202020204" charset="0"/>
      <p:regular r:id="rId1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444111-C5A1-4809-B853-D05CE1CB4EFF}">
  <a:tblStyle styleId="{4D444111-C5A1-4809-B853-D05CE1CB4E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7.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38.fntdata"/><Relationship Id="rId107" Type="http://schemas.openxmlformats.org/officeDocument/2006/relationships/font" Target="fonts/font7.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28.fntdata"/><Relationship Id="rId149" Type="http://schemas.openxmlformats.org/officeDocument/2006/relationships/font" Target="fonts/font49.fntdata"/><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3.fntdata"/><Relationship Id="rId118" Type="http://schemas.openxmlformats.org/officeDocument/2006/relationships/font" Target="fonts/font18.fntdata"/><Relationship Id="rId134" Type="http://schemas.openxmlformats.org/officeDocument/2006/relationships/font" Target="fonts/font34.fntdata"/><Relationship Id="rId139" Type="http://schemas.openxmlformats.org/officeDocument/2006/relationships/font" Target="fonts/font39.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50.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129" Type="http://schemas.openxmlformats.org/officeDocument/2006/relationships/font" Target="fonts/font2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40.fntdata"/><Relationship Id="rId145" Type="http://schemas.openxmlformats.org/officeDocument/2006/relationships/font" Target="fonts/font45.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0.fntdata"/><Relationship Id="rId135" Type="http://schemas.openxmlformats.org/officeDocument/2006/relationships/font" Target="fonts/font35.fntdata"/><Relationship Id="rId151"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font" Target="fonts/font25.fntdata"/><Relationship Id="rId141" Type="http://schemas.openxmlformats.org/officeDocument/2006/relationships/font" Target="fonts/font41.fntdata"/><Relationship Id="rId146" Type="http://schemas.openxmlformats.org/officeDocument/2006/relationships/font" Target="fonts/font4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0.fntdata"/><Relationship Id="rId115" Type="http://schemas.openxmlformats.org/officeDocument/2006/relationships/font" Target="fonts/font15.fntdata"/><Relationship Id="rId131" Type="http://schemas.openxmlformats.org/officeDocument/2006/relationships/font" Target="fonts/font31.fntdata"/><Relationship Id="rId136" Type="http://schemas.openxmlformats.org/officeDocument/2006/relationships/font" Target="fonts/font36.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openxmlformats.org/officeDocument/2006/relationships/font" Target="fonts/font5.fntdata"/><Relationship Id="rId126" Type="http://schemas.openxmlformats.org/officeDocument/2006/relationships/font" Target="fonts/font26.fntdata"/><Relationship Id="rId147" Type="http://schemas.openxmlformats.org/officeDocument/2006/relationships/font" Target="fonts/font4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1.fntdata"/><Relationship Id="rId142" Type="http://schemas.openxmlformats.org/officeDocument/2006/relationships/font" Target="fonts/font4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6.fntdata"/><Relationship Id="rId137" Type="http://schemas.openxmlformats.org/officeDocument/2006/relationships/font" Target="fonts/font37.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1.fntdata"/><Relationship Id="rId132" Type="http://schemas.openxmlformats.org/officeDocument/2006/relationships/font" Target="fonts/font32.fntdata"/><Relationship Id="rId153"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6.fntdata"/><Relationship Id="rId127" Type="http://schemas.openxmlformats.org/officeDocument/2006/relationships/font" Target="fonts/font27.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font" Target="fonts/font1.fntdata"/><Relationship Id="rId122" Type="http://schemas.openxmlformats.org/officeDocument/2006/relationships/font" Target="fonts/font22.fntdata"/><Relationship Id="rId143" Type="http://schemas.openxmlformats.org/officeDocument/2006/relationships/font" Target="fonts/font43.fntdata"/><Relationship Id="rId148" Type="http://schemas.openxmlformats.org/officeDocument/2006/relationships/font" Target="fonts/font48.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2.fntdata"/><Relationship Id="rId133" Type="http://schemas.openxmlformats.org/officeDocument/2006/relationships/font" Target="fonts/font33.fntdata"/><Relationship Id="rId154"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2.fntdata"/><Relationship Id="rId123" Type="http://schemas.openxmlformats.org/officeDocument/2006/relationships/font" Target="fonts/font23.fntdata"/><Relationship Id="rId144" Type="http://schemas.openxmlformats.org/officeDocument/2006/relationships/font" Target="fonts/font44.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4"/>
        <p:cNvGrpSpPr/>
        <p:nvPr/>
      </p:nvGrpSpPr>
      <p:grpSpPr>
        <a:xfrm>
          <a:off x="0" y="0"/>
          <a:ext cx="0" cy="0"/>
          <a:chOff x="0" y="0"/>
          <a:chExt cx="0" cy="0"/>
        </a:xfrm>
      </p:grpSpPr>
      <p:sp>
        <p:nvSpPr>
          <p:cNvPr id="5065" name="Google Shape;5065;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6" name="Google Shape;5066;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3"/>
        <p:cNvGrpSpPr/>
        <p:nvPr/>
      </p:nvGrpSpPr>
      <p:grpSpPr>
        <a:xfrm>
          <a:off x="0" y="0"/>
          <a:ext cx="0" cy="0"/>
          <a:chOff x="0" y="0"/>
          <a:chExt cx="0" cy="0"/>
        </a:xfrm>
      </p:grpSpPr>
      <p:sp>
        <p:nvSpPr>
          <p:cNvPr id="5484" name="Google Shape;5484;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5" name="Google Shape;5485;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3"/>
        <p:cNvGrpSpPr/>
        <p:nvPr/>
      </p:nvGrpSpPr>
      <p:grpSpPr>
        <a:xfrm>
          <a:off x="0" y="0"/>
          <a:ext cx="0" cy="0"/>
          <a:chOff x="0" y="0"/>
          <a:chExt cx="0" cy="0"/>
        </a:xfrm>
      </p:grpSpPr>
      <p:sp>
        <p:nvSpPr>
          <p:cNvPr id="5654" name="Google Shape;5654;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5" name="Google Shape;5655;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8"/>
        <p:cNvGrpSpPr/>
        <p:nvPr/>
      </p:nvGrpSpPr>
      <p:grpSpPr>
        <a:xfrm>
          <a:off x="0" y="0"/>
          <a:ext cx="0" cy="0"/>
          <a:chOff x="0" y="0"/>
          <a:chExt cx="0" cy="0"/>
        </a:xfrm>
      </p:grpSpPr>
      <p:sp>
        <p:nvSpPr>
          <p:cNvPr id="6059" name="Google Shape;6059;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0" name="Google Shape;6060;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8"/>
        <p:cNvGrpSpPr/>
        <p:nvPr/>
      </p:nvGrpSpPr>
      <p:grpSpPr>
        <a:xfrm>
          <a:off x="0" y="0"/>
          <a:ext cx="0" cy="0"/>
          <a:chOff x="0" y="0"/>
          <a:chExt cx="0" cy="0"/>
        </a:xfrm>
      </p:grpSpPr>
      <p:sp>
        <p:nvSpPr>
          <p:cNvPr id="6439" name="Google Shape;6439;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0" name="Google Shape;6440;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2"/>
        <p:cNvGrpSpPr/>
        <p:nvPr/>
      </p:nvGrpSpPr>
      <p:grpSpPr>
        <a:xfrm>
          <a:off x="0" y="0"/>
          <a:ext cx="0" cy="0"/>
          <a:chOff x="0" y="0"/>
          <a:chExt cx="0" cy="0"/>
        </a:xfrm>
      </p:grpSpPr>
      <p:sp>
        <p:nvSpPr>
          <p:cNvPr id="6853" name="Google Shape;6853;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4" name="Google Shape;6854;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3"/>
        <p:cNvGrpSpPr/>
        <p:nvPr/>
      </p:nvGrpSpPr>
      <p:grpSpPr>
        <a:xfrm>
          <a:off x="0" y="0"/>
          <a:ext cx="0" cy="0"/>
          <a:chOff x="0" y="0"/>
          <a:chExt cx="0" cy="0"/>
        </a:xfrm>
      </p:grpSpPr>
      <p:sp>
        <p:nvSpPr>
          <p:cNvPr id="7214" name="Google Shape;7214;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3"/>
        <p:cNvGrpSpPr/>
        <p:nvPr/>
      </p:nvGrpSpPr>
      <p:grpSpPr>
        <a:xfrm>
          <a:off x="0" y="0"/>
          <a:ext cx="0" cy="0"/>
          <a:chOff x="0" y="0"/>
          <a:chExt cx="0" cy="0"/>
        </a:xfrm>
      </p:grpSpPr>
      <p:sp>
        <p:nvSpPr>
          <p:cNvPr id="7724" name="Google Shape;7724;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5" name="Google Shape;7725;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3"/>
        <p:cNvGrpSpPr/>
        <p:nvPr/>
      </p:nvGrpSpPr>
      <p:grpSpPr>
        <a:xfrm>
          <a:off x="0" y="0"/>
          <a:ext cx="0" cy="0"/>
          <a:chOff x="0" y="0"/>
          <a:chExt cx="0" cy="0"/>
        </a:xfrm>
      </p:grpSpPr>
      <p:sp>
        <p:nvSpPr>
          <p:cNvPr id="8344" name="Google Shape;8344;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5" name="Google Shape;8345;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7"/>
        <p:cNvGrpSpPr/>
        <p:nvPr/>
      </p:nvGrpSpPr>
      <p:grpSpPr>
        <a:xfrm>
          <a:off x="0" y="0"/>
          <a:ext cx="0" cy="0"/>
          <a:chOff x="0" y="0"/>
          <a:chExt cx="0" cy="0"/>
        </a:xfrm>
      </p:grpSpPr>
      <p:sp>
        <p:nvSpPr>
          <p:cNvPr id="8938" name="Google Shape;8938;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9" name="Google Shape;8939;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8"/>
        <p:cNvGrpSpPr/>
        <p:nvPr/>
      </p:nvGrpSpPr>
      <p:grpSpPr>
        <a:xfrm>
          <a:off x="0" y="0"/>
          <a:ext cx="0" cy="0"/>
          <a:chOff x="0" y="0"/>
          <a:chExt cx="0" cy="0"/>
        </a:xfrm>
      </p:grpSpPr>
      <p:sp>
        <p:nvSpPr>
          <p:cNvPr id="9259" name="Google Shape;9259;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0" name="Google Shape;9260;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3"/>
        <p:cNvGrpSpPr/>
        <p:nvPr/>
      </p:nvGrpSpPr>
      <p:grpSpPr>
        <a:xfrm>
          <a:off x="0" y="0"/>
          <a:ext cx="0" cy="0"/>
          <a:chOff x="0" y="0"/>
          <a:chExt cx="0" cy="0"/>
        </a:xfrm>
      </p:grpSpPr>
      <p:sp>
        <p:nvSpPr>
          <p:cNvPr id="9564" name="Google Shape;9564;g11b7730b482_1_1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5" name="Google Shape;9565;g11b7730b482_1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6"/>
        <p:cNvGrpSpPr/>
        <p:nvPr/>
      </p:nvGrpSpPr>
      <p:grpSpPr>
        <a:xfrm>
          <a:off x="0" y="0"/>
          <a:ext cx="0" cy="0"/>
          <a:chOff x="0" y="0"/>
          <a:chExt cx="0" cy="0"/>
        </a:xfrm>
      </p:grpSpPr>
      <p:sp>
        <p:nvSpPr>
          <p:cNvPr id="9717" name="Google Shape;9717;g11b7730b482_1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8" name="Google Shape;9718;g11b7730b482_1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9"/>
        <p:cNvGrpSpPr/>
        <p:nvPr/>
      </p:nvGrpSpPr>
      <p:grpSpPr>
        <a:xfrm>
          <a:off x="0" y="0"/>
          <a:ext cx="0" cy="0"/>
          <a:chOff x="0" y="0"/>
          <a:chExt cx="0" cy="0"/>
        </a:xfrm>
      </p:grpSpPr>
      <p:sp>
        <p:nvSpPr>
          <p:cNvPr id="9760" name="Google Shape;9760;g11b7730b482_1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1" name="Google Shape;9761;g11b7730b482_1_1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5"/>
        <p:cNvGrpSpPr/>
        <p:nvPr/>
      </p:nvGrpSpPr>
      <p:grpSpPr>
        <a:xfrm>
          <a:off x="0" y="0"/>
          <a:ext cx="0" cy="0"/>
          <a:chOff x="0" y="0"/>
          <a:chExt cx="0" cy="0"/>
        </a:xfrm>
      </p:grpSpPr>
      <p:sp>
        <p:nvSpPr>
          <p:cNvPr id="9976" name="Google Shape;9976;g11b7730b482_1_2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7" name="Google Shape;9977;g11b7730b482_1_2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7"/>
        <p:cNvGrpSpPr/>
        <p:nvPr/>
      </p:nvGrpSpPr>
      <p:grpSpPr>
        <a:xfrm>
          <a:off x="0" y="0"/>
          <a:ext cx="0" cy="0"/>
          <a:chOff x="0" y="0"/>
          <a:chExt cx="0" cy="0"/>
        </a:xfrm>
      </p:grpSpPr>
      <p:sp>
        <p:nvSpPr>
          <p:cNvPr id="10268" name="Google Shape;10268;g11b7730b482_1_2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9" name="Google Shape;10269;g11b7730b482_1_2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8"/>
        <p:cNvGrpSpPr/>
        <p:nvPr/>
      </p:nvGrpSpPr>
      <p:grpSpPr>
        <a:xfrm>
          <a:off x="0" y="0"/>
          <a:ext cx="0" cy="0"/>
          <a:chOff x="0" y="0"/>
          <a:chExt cx="0" cy="0"/>
        </a:xfrm>
      </p:grpSpPr>
      <p:sp>
        <p:nvSpPr>
          <p:cNvPr id="10539" name="Google Shape;10539;g11b7730b482_1_2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0" name="Google Shape;10540;g11b7730b482_1_2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2"/>
        <p:cNvGrpSpPr/>
        <p:nvPr/>
      </p:nvGrpSpPr>
      <p:grpSpPr>
        <a:xfrm>
          <a:off x="0" y="0"/>
          <a:ext cx="0" cy="0"/>
          <a:chOff x="0" y="0"/>
          <a:chExt cx="0" cy="0"/>
        </a:xfrm>
      </p:grpSpPr>
      <p:sp>
        <p:nvSpPr>
          <p:cNvPr id="10893" name="Google Shape;10893;g11b7730b482_1_2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4" name="Google Shape;10894;g11b7730b482_1_2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3"/>
        <p:cNvGrpSpPr/>
        <p:nvPr/>
      </p:nvGrpSpPr>
      <p:grpSpPr>
        <a:xfrm>
          <a:off x="0" y="0"/>
          <a:ext cx="0" cy="0"/>
          <a:chOff x="0" y="0"/>
          <a:chExt cx="0" cy="0"/>
        </a:xfrm>
      </p:grpSpPr>
      <p:sp>
        <p:nvSpPr>
          <p:cNvPr id="11194" name="Google Shape;11194;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5" name="Google Shape;11195;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248300"/>
            <a:ext cx="7064100" cy="20526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009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5"/>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6"/>
        <p:cNvGrpSpPr/>
        <p:nvPr/>
      </p:nvGrpSpPr>
      <p:grpSpPr>
        <a:xfrm>
          <a:off x="0" y="0"/>
          <a:ext cx="0" cy="0"/>
          <a:chOff x="0" y="0"/>
          <a:chExt cx="0" cy="0"/>
        </a:xfrm>
      </p:grpSpPr>
      <p:sp>
        <p:nvSpPr>
          <p:cNvPr id="477" name="Google Shape;477;p5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4" name="Google Shape;474;p5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docs.google.com/spreadsheets/d/10QS3G4BrATPi_OEm6nh8N9F_vGRrCuOLf4nfRgLgYqg/cop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s://docs.google.com/spreadsheets/d/10QS3G4BrATPi_OEm6nh8N9F_vGRrCuOLf4nfRgLgYqg/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1.xml"/><Relationship Id="rId1" Type="http://schemas.openxmlformats.org/officeDocument/2006/relationships/slideLayout" Target="../slideLayouts/slideLayout44.xml"/><Relationship Id="rId4" Type="http://schemas.openxmlformats.org/officeDocument/2006/relationships/image" Target="../media/image29.jpg"/></Relationships>
</file>

<file path=ppt/slides/_rels/slide6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2.xml"/><Relationship Id="rId1" Type="http://schemas.openxmlformats.org/officeDocument/2006/relationships/slideLayout" Target="../slideLayouts/slideLayout45.xml"/><Relationship Id="rId5" Type="http://schemas.openxmlformats.org/officeDocument/2006/relationships/image" Target="../media/image32.jpg"/><Relationship Id="rId4" Type="http://schemas.openxmlformats.org/officeDocument/2006/relationships/image" Target="../media/image31.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2.xml"/><Relationship Id="rId1" Type="http://schemas.openxmlformats.org/officeDocument/2006/relationships/slideLayout" Target="../slideLayouts/slideLayout5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3.xml"/><Relationship Id="rId1" Type="http://schemas.openxmlformats.org/officeDocument/2006/relationships/slideLayout" Target="../slideLayouts/slideLayout51.xml"/><Relationship Id="rId4" Type="http://schemas.openxmlformats.org/officeDocument/2006/relationships/hyperlink" Target="https://fonts.google.com/specimen/Montserrat?preview.text_type=custom&amp;query=monts"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gif"/><Relationship Id="rId2" Type="http://schemas.openxmlformats.org/officeDocument/2006/relationships/notesSlide" Target="../notesSlides/notesSlide74.xml"/><Relationship Id="rId1" Type="http://schemas.openxmlformats.org/officeDocument/2006/relationships/slideLayout" Target="../slideLayouts/slideLayout5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gif"/><Relationship Id="rId4" Type="http://schemas.openxmlformats.org/officeDocument/2006/relationships/image" Target="../media/image33.gif"/><Relationship Id="rId9" Type="http://schemas.openxmlformats.org/officeDocument/2006/relationships/image" Target="../media/image34.gif"/></Relationships>
</file>

<file path=ppt/slides/_rels/slide7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5.xml"/><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1.xml"/><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3.xml"/></Relationships>
</file>

<file path=ppt/slides/_rels/slide9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5.xml"/><Relationship Id="rId1" Type="http://schemas.openxmlformats.org/officeDocument/2006/relationships/slideLayout" Target="../slideLayouts/slideLayout51.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248300"/>
            <a:ext cx="70641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OCS Inventory NG</a:t>
            </a:r>
            <a:endParaRPr dirty="0"/>
          </a:p>
        </p:txBody>
      </p:sp>
      <p:sp>
        <p:nvSpPr>
          <p:cNvPr id="483" name="Google Shape;483;p59"/>
          <p:cNvSpPr txBox="1">
            <a:spLocks noGrp="1"/>
          </p:cNvSpPr>
          <p:nvPr>
            <p:ph type="subTitle" idx="1"/>
          </p:nvPr>
        </p:nvSpPr>
        <p:spPr>
          <a:xfrm>
            <a:off x="1039950" y="307995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Rafael Torrão, Rafael Carvalho</a:t>
            </a:r>
          </a:p>
          <a:p>
            <a:pPr marL="0" lvl="0" indent="0" algn="ctr" rtl="0">
              <a:spcBef>
                <a:spcPts val="0"/>
              </a:spcBef>
              <a:spcAft>
                <a:spcPts val="0"/>
              </a:spcAft>
              <a:buClr>
                <a:schemeClr val="dk1"/>
              </a:buClr>
              <a:buSzPts val="1100"/>
              <a:buFont typeface="Arial"/>
              <a:buNone/>
            </a:pPr>
            <a:endParaRPr lang="en" dirty="0">
              <a:solidFill>
                <a:schemeClr val="dk1"/>
              </a:solidFill>
            </a:endParaRPr>
          </a:p>
          <a:p>
            <a:pPr marL="0" lvl="0" indent="0" algn="ctr" rtl="0">
              <a:spcBef>
                <a:spcPts val="0"/>
              </a:spcBef>
              <a:spcAft>
                <a:spcPts val="0"/>
              </a:spcAft>
              <a:buClr>
                <a:schemeClr val="dk1"/>
              </a:buClr>
              <a:buSzPts val="1100"/>
              <a:buFont typeface="Arial"/>
              <a:buNone/>
            </a:pPr>
            <a:r>
              <a:rPr lang="en" dirty="0">
                <a:solidFill>
                  <a:schemeClr val="dk1"/>
                </a:solidFill>
              </a:rPr>
              <a:t>Atec 2026</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Introdução</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chemeClr val="dk1"/>
                </a:solidFill>
              </a:rPr>
              <a:t>Nesta </a:t>
            </a:r>
            <a:r>
              <a:rPr lang="en-US" sz="1800" dirty="0" err="1">
                <a:solidFill>
                  <a:schemeClr val="dk1"/>
                </a:solidFill>
              </a:rPr>
              <a:t>apresentação</a:t>
            </a:r>
            <a:r>
              <a:rPr lang="en-US" sz="1800" dirty="0">
                <a:solidFill>
                  <a:schemeClr val="dk1"/>
                </a:solidFill>
              </a:rPr>
              <a:t> </a:t>
            </a:r>
            <a:r>
              <a:rPr lang="en-US" sz="1800" dirty="0" err="1">
                <a:solidFill>
                  <a:schemeClr val="dk1"/>
                </a:solidFill>
              </a:rPr>
              <a:t>iremos</a:t>
            </a:r>
            <a:r>
              <a:rPr lang="en-US" sz="1800" dirty="0">
                <a:solidFill>
                  <a:schemeClr val="dk1"/>
                </a:solidFill>
              </a:rPr>
              <a:t> </a:t>
            </a:r>
            <a:r>
              <a:rPr lang="en-US" sz="1800" dirty="0" err="1">
                <a:solidFill>
                  <a:schemeClr val="dk1"/>
                </a:solidFill>
              </a:rPr>
              <a:t>abordar</a:t>
            </a:r>
            <a:r>
              <a:rPr lang="en" sz="1800" dirty="0">
                <a:solidFill>
                  <a:schemeClr val="dk1"/>
                </a:solidFill>
              </a:rPr>
              <a:t>: </a:t>
            </a:r>
          </a:p>
          <a:p>
            <a:pPr marL="457200" lvl="0" indent="-298450" algn="l" rtl="0">
              <a:spcBef>
                <a:spcPts val="1200"/>
              </a:spcBef>
              <a:spcAft>
                <a:spcPts val="0"/>
              </a:spcAft>
              <a:buSzPts val="1100"/>
              <a:buFont typeface="Montserrat Medium"/>
              <a:buChar char="●"/>
            </a:pPr>
            <a:r>
              <a:rPr lang="en-US" sz="1800" dirty="0" err="1">
                <a:solidFill>
                  <a:schemeClr val="dk1"/>
                </a:solidFill>
              </a:rPr>
              <a:t>Demonstração</a:t>
            </a:r>
            <a:r>
              <a:rPr lang="en-US" sz="1800" dirty="0">
                <a:solidFill>
                  <a:schemeClr val="dk1"/>
                </a:solidFill>
              </a:rPr>
              <a:t> do </a:t>
            </a:r>
            <a:r>
              <a:rPr lang="en-US" sz="1800" dirty="0" err="1">
                <a:solidFill>
                  <a:schemeClr val="dk1"/>
                </a:solidFill>
              </a:rPr>
              <a:t>funcionamento</a:t>
            </a:r>
            <a:r>
              <a:rPr lang="en-US" sz="1800" dirty="0">
                <a:solidFill>
                  <a:schemeClr val="dk1"/>
                </a:solidFill>
              </a:rPr>
              <a:t> da ferramenta</a:t>
            </a:r>
          </a:p>
          <a:p>
            <a:pPr marL="457200" lvl="0" indent="-298450" algn="l" rtl="0">
              <a:spcBef>
                <a:spcPts val="1200"/>
              </a:spcBef>
              <a:spcAft>
                <a:spcPts val="0"/>
              </a:spcAft>
              <a:buSzPts val="1100"/>
              <a:buFont typeface="Montserrat Medium"/>
              <a:buChar char="●"/>
            </a:pPr>
            <a:r>
              <a:rPr lang="en-US" sz="1800" dirty="0" err="1">
                <a:solidFill>
                  <a:schemeClr val="dk1"/>
                </a:solidFill>
              </a:rPr>
              <a:t>Explicação</a:t>
            </a:r>
            <a:r>
              <a:rPr lang="en-US" sz="1800" dirty="0">
                <a:solidFill>
                  <a:schemeClr val="dk1"/>
                </a:solidFill>
              </a:rPr>
              <a:t> dos </a:t>
            </a:r>
            <a:r>
              <a:rPr lang="en-US" sz="1800" dirty="0" err="1">
                <a:solidFill>
                  <a:schemeClr val="dk1"/>
                </a:solidFill>
              </a:rPr>
              <a:t>laboratórios</a:t>
            </a:r>
            <a:r>
              <a:rPr lang="en-US" sz="1800" dirty="0">
                <a:solidFill>
                  <a:schemeClr val="dk1"/>
                </a:solidFill>
              </a:rPr>
              <a:t> </a:t>
            </a:r>
            <a:r>
              <a:rPr lang="en-US" sz="1800" dirty="0" err="1">
                <a:solidFill>
                  <a:schemeClr val="dk1"/>
                </a:solidFill>
              </a:rPr>
              <a:t>criados</a:t>
            </a:r>
            <a:endParaRPr lang="en-US" sz="1800" dirty="0">
              <a:solidFill>
                <a:schemeClr val="dk1"/>
              </a:solidFill>
            </a:endParaRPr>
          </a:p>
          <a:p>
            <a:pPr marL="457200" lvl="0" indent="-298450" algn="l" rtl="0">
              <a:spcBef>
                <a:spcPts val="1200"/>
              </a:spcBef>
              <a:spcAft>
                <a:spcPts val="0"/>
              </a:spcAft>
              <a:buSzPts val="1100"/>
              <a:buFont typeface="Montserrat Medium"/>
              <a:buChar char="●"/>
            </a:pPr>
            <a:r>
              <a:rPr lang="en-US" sz="1800" dirty="0" err="1">
                <a:solidFill>
                  <a:schemeClr val="dk1"/>
                </a:solidFill>
              </a:rPr>
              <a:t>Recomendações</a:t>
            </a:r>
            <a:r>
              <a:rPr lang="en-US" sz="1800" dirty="0">
                <a:solidFill>
                  <a:schemeClr val="dk1"/>
                </a:solidFill>
              </a:rPr>
              <a:t> e </a:t>
            </a:r>
            <a:r>
              <a:rPr lang="en-US" sz="1800" dirty="0" err="1">
                <a:solidFill>
                  <a:schemeClr val="dk1"/>
                </a:solidFill>
              </a:rPr>
              <a:t>dicas</a:t>
            </a:r>
            <a:endParaRPr lang="en-US" sz="1800" dirty="0">
              <a:solidFill>
                <a:schemeClr val="dk1"/>
              </a:solidFill>
            </a:endParaRPr>
          </a:p>
        </p:txBody>
      </p:sp>
      <p:pic>
        <p:nvPicPr>
          <p:cNvPr id="2050" name="Picture 2" descr="ocs inventory">
            <a:extLst>
              <a:ext uri="{FF2B5EF4-FFF2-40B4-BE49-F238E27FC236}">
                <a16:creationId xmlns:a16="http://schemas.microsoft.com/office/drawing/2014/main" id="{8C973DD7-18B4-4F3B-90E3-F914FADFD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210" y="2838450"/>
            <a:ext cx="28575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{4D444111-C5A1-4809-B853-D05CE1CB4EFF}</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66700"/>
            <a:ext cx="4323000" cy="5891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Funcionamento</a:t>
            </a:r>
            <a:endParaRPr dirty="0"/>
          </a:p>
        </p:txBody>
      </p:sp>
      <p:sp>
        <p:nvSpPr>
          <p:cNvPr id="535" name="Google Shape;535;p63"/>
          <p:cNvSpPr txBox="1">
            <a:spLocks noGrp="1"/>
          </p:cNvSpPr>
          <p:nvPr>
            <p:ph type="subTitle" idx="1"/>
          </p:nvPr>
        </p:nvSpPr>
        <p:spPr>
          <a:xfrm>
            <a:off x="422910" y="1041330"/>
            <a:ext cx="8298180" cy="3060839"/>
          </a:xfrm>
          <a:prstGeom prst="rect">
            <a:avLst/>
          </a:prstGeom>
        </p:spPr>
        <p:txBody>
          <a:bodyPr spcFirstLastPara="1" wrap="square" lIns="91425" tIns="91425" rIns="91425" bIns="91425" anchor="t" anchorCtr="0">
            <a:noAutofit/>
          </a:bodyPr>
          <a:lstStyle/>
          <a:p>
            <a:pPr marL="0" lvl="0" indent="0" algn="l">
              <a:spcAft>
                <a:spcPts val="1200"/>
              </a:spcAft>
            </a:pPr>
            <a:r>
              <a:rPr lang="en-US" sz="1600" dirty="0"/>
              <a:t>O OCS Inventory-NG (</a:t>
            </a:r>
            <a:r>
              <a:rPr lang="en-US" sz="1600" i="1" dirty="0"/>
              <a:t>Open Computer and Software Inventory</a:t>
            </a:r>
            <a:r>
              <a:rPr lang="en-US" sz="1600" dirty="0"/>
              <a:t>) é </a:t>
            </a:r>
            <a:r>
              <a:rPr lang="en-US" sz="1600" dirty="0" err="1"/>
              <a:t>uma</a:t>
            </a:r>
            <a:r>
              <a:rPr lang="en-US" sz="1600" dirty="0"/>
              <a:t> ferramenta </a:t>
            </a:r>
            <a:r>
              <a:rPr lang="en-US" sz="1600" i="1" dirty="0"/>
              <a:t>open source </a:t>
            </a:r>
            <a:r>
              <a:rPr lang="pt-BR" sz="1600" dirty="0"/>
              <a:t>bastante utilizada em servidores de empresas com elevados clientes.</a:t>
            </a:r>
          </a:p>
          <a:p>
            <a:pPr marL="0" lvl="0" indent="0" algn="l">
              <a:spcAft>
                <a:spcPts val="1200"/>
              </a:spcAft>
            </a:pPr>
            <a:r>
              <a:rPr lang="pt-PT" sz="1600" dirty="0"/>
              <a:t>Permite dar scan e armazenar toda a informação do computador do cliente e também todos os dispositivos que estarão conectados ao servidor.</a:t>
            </a:r>
          </a:p>
          <a:p>
            <a:pPr marL="0" lvl="0" indent="0" algn="l">
              <a:spcAft>
                <a:spcPts val="1200"/>
              </a:spcAft>
            </a:pPr>
            <a:r>
              <a:rPr lang="pt-BR" sz="1600" dirty="0"/>
              <a:t>É uma das melhores ferramentas no que toca a armazenamento de informações de clientes e uma das mais básicas de se colocar em prática.</a:t>
            </a:r>
          </a:p>
          <a:p>
            <a:pPr marL="0" lvl="0" indent="0" algn="l">
              <a:spcAft>
                <a:spcPts val="1200"/>
              </a:spcAft>
            </a:pPr>
            <a:r>
              <a:rPr lang="pt-BR" sz="1600" dirty="0"/>
              <a:t>Cada computador tem um agente OCS que recolhe dados sobre hardware e software, ao que esse agente recolhe as informações e envia para o servidor central.</a:t>
            </a:r>
          </a:p>
          <a:p>
            <a:pPr marL="0" lvl="0" indent="0" algn="l">
              <a:spcAft>
                <a:spcPts val="1200"/>
              </a:spcAft>
            </a:pPr>
            <a:endParaRPr lang="pt-BR" sz="1600" dirty="0"/>
          </a:p>
          <a:p>
            <a:pPr marL="0" lvl="0" indent="0" algn="l">
              <a:spcAft>
                <a:spcPts val="1200"/>
              </a:spcAft>
            </a:pPr>
            <a:endParaRPr lang="pt-BR" sz="1600" dirty="0"/>
          </a:p>
          <a:p>
            <a:pPr marL="0" lvl="0" indent="0" algn="l">
              <a:spcAft>
                <a:spcPts val="1200"/>
              </a:spcAft>
            </a:pPr>
            <a:endParaRPr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{4D444111-C5A1-4809-B853-D05CE1CB4EFF}</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{4D444111-C5A1-4809-B853-D05CE1CB4EFF}</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C70FB4-6DD5-4317-B57D-A9D4030B43E6}"/>
              </a:ext>
            </a:extLst>
          </p:cNvPr>
          <p:cNvSpPr>
            <a:spLocks noGrp="1"/>
          </p:cNvSpPr>
          <p:nvPr>
            <p:ph type="subTitle" idx="1"/>
          </p:nvPr>
        </p:nvSpPr>
        <p:spPr>
          <a:xfrm>
            <a:off x="735330" y="1154831"/>
            <a:ext cx="7673340" cy="2833838"/>
          </a:xfrm>
        </p:spPr>
        <p:txBody>
          <a:bodyPr/>
          <a:lstStyle/>
          <a:p>
            <a:r>
              <a:rPr lang="pt-BR" sz="1600" dirty="0"/>
              <a:t>Existe um servidor chamado de OCS Inventory que servirá para guardar todos os dados enviados pelos</a:t>
            </a:r>
          </a:p>
          <a:p>
            <a:r>
              <a:rPr lang="pt-BR" sz="1600" dirty="0"/>
              <a:t>agentes em uma base de dados, tal como o</a:t>
            </a:r>
            <a:r>
              <a:rPr lang="pt-BR" sz="1600" b="1" dirty="0"/>
              <a:t> </a:t>
            </a:r>
            <a:r>
              <a:rPr lang="pt-BR" sz="1600" b="1" i="1" dirty="0"/>
              <a:t>MySQL</a:t>
            </a:r>
            <a:r>
              <a:rPr lang="pt-BR" sz="1600" dirty="0"/>
              <a:t> ou até mesmo </a:t>
            </a:r>
            <a:r>
              <a:rPr lang="pt-BR" sz="1600" b="1" i="1" dirty="0"/>
              <a:t>MariaDB</a:t>
            </a:r>
            <a:r>
              <a:rPr lang="pt-BR" sz="1600" dirty="0"/>
              <a:t>,</a:t>
            </a:r>
            <a:r>
              <a:rPr lang="pt-BR" sz="1600" b="1" dirty="0"/>
              <a:t> </a:t>
            </a:r>
            <a:r>
              <a:rPr lang="pt-BR" sz="1600" dirty="0"/>
              <a:t>também disponibiliza tudo</a:t>
            </a:r>
          </a:p>
          <a:p>
            <a:r>
              <a:rPr lang="pt-BR" sz="1600" dirty="0"/>
              <a:t>em uma interface via web (Apache) em </a:t>
            </a:r>
            <a:r>
              <a:rPr lang="pt-BR" sz="1600" b="1" i="1" dirty="0"/>
              <a:t>HTTP</a:t>
            </a:r>
            <a:r>
              <a:rPr lang="pt-BR" sz="1600" b="1" dirty="0"/>
              <a:t> </a:t>
            </a:r>
            <a:r>
              <a:rPr lang="pt-BR" sz="1600" dirty="0"/>
              <a:t>ou </a:t>
            </a:r>
            <a:r>
              <a:rPr lang="pt-BR" sz="1600" b="1" i="1" dirty="0"/>
              <a:t>HTTPS</a:t>
            </a:r>
            <a:r>
              <a:rPr lang="pt-BR" sz="1600" dirty="0"/>
              <a:t>, o que torna tudo muito mais fácil de ver, executar algum tipo de comando ou até mesmo organizar cada cliente alocado no servidor.</a:t>
            </a:r>
          </a:p>
          <a:p>
            <a:endParaRPr lang="pt-BR" sz="1600" dirty="0"/>
          </a:p>
          <a:p>
            <a:r>
              <a:rPr lang="pt-BR" sz="1600" dirty="0"/>
              <a:t>Cada agente recolhe informações, tais como de</a:t>
            </a:r>
            <a:r>
              <a:rPr lang="pt-BR" sz="1600" b="1" dirty="0"/>
              <a:t> hardware</a:t>
            </a:r>
            <a:r>
              <a:rPr lang="pt-BR" sz="1600" dirty="0"/>
              <a:t>, </a:t>
            </a:r>
            <a:r>
              <a:rPr lang="pt-BR" sz="1600" b="1" dirty="0"/>
              <a:t>software</a:t>
            </a:r>
            <a:r>
              <a:rPr lang="pt-BR" sz="1600" dirty="0"/>
              <a:t>, </a:t>
            </a:r>
            <a:r>
              <a:rPr lang="pt-BR" sz="1600" b="1" dirty="0"/>
              <a:t>configs</a:t>
            </a:r>
            <a:r>
              <a:rPr lang="pt-BR" sz="1600" dirty="0"/>
              <a:t>, </a:t>
            </a:r>
            <a:r>
              <a:rPr lang="pt-BR" sz="1600" b="1" dirty="0"/>
              <a:t>endereços IP</a:t>
            </a:r>
            <a:r>
              <a:rPr lang="pt-BR" sz="1600" dirty="0"/>
              <a:t> e </a:t>
            </a:r>
            <a:r>
              <a:rPr lang="pt-BR" sz="1600" b="1" dirty="0"/>
              <a:t>histórico de alterações</a:t>
            </a:r>
            <a:r>
              <a:rPr lang="pt-BR" sz="1600" dirty="0"/>
              <a:t>, e, periodicamente, envia tudo para o </a:t>
            </a:r>
            <a:r>
              <a:rPr lang="pt-BR" sz="1600" b="1" dirty="0"/>
              <a:t>servidor central</a:t>
            </a:r>
            <a:r>
              <a:rPr lang="pt-BR" sz="1600" dirty="0"/>
              <a:t>. </a:t>
            </a:r>
          </a:p>
        </p:txBody>
      </p:sp>
    </p:spTree>
    <p:extLst>
      <p:ext uri="{BB962C8B-B14F-4D97-AF65-F5344CB8AC3E}">
        <p14:creationId xmlns:p14="http://schemas.microsoft.com/office/powerpoint/2010/main" val="163984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2410500" y="71052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Softwares</a:t>
            </a:r>
            <a:r>
              <a:rPr lang="en-US" dirty="0"/>
              <a:t> </a:t>
            </a:r>
            <a:r>
              <a:rPr lang="en-US" dirty="0" err="1"/>
              <a:t>compativeis</a:t>
            </a:r>
            <a:endParaRPr dirty="0"/>
          </a:p>
        </p:txBody>
      </p:sp>
      <p:pic>
        <p:nvPicPr>
          <p:cNvPr id="1026" name="Picture 2" descr="https://upload.wikimedia.org/wikipedia/commons/thumb/2/21/MacOS_wordmark_%282017%29.svg/250px-MacOS_wordmark_%282017%29.svg.png">
            <a:extLst>
              <a:ext uri="{FF2B5EF4-FFF2-40B4-BE49-F238E27FC236}">
                <a16:creationId xmlns:a16="http://schemas.microsoft.com/office/drawing/2014/main" id="{3254C519-0E3A-4184-B53C-22350569E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51" y="1600200"/>
            <a:ext cx="1519949" cy="357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logo PNG">
            <a:extLst>
              <a:ext uri="{FF2B5EF4-FFF2-40B4-BE49-F238E27FC236}">
                <a16:creationId xmlns:a16="http://schemas.microsoft.com/office/drawing/2014/main" id="{B6DA3103-8736-41C9-8CF1-85BF7E411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20" y="2444759"/>
            <a:ext cx="1304009" cy="13966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ux icon">
            <a:extLst>
              <a:ext uri="{FF2B5EF4-FFF2-40B4-BE49-F238E27FC236}">
                <a16:creationId xmlns:a16="http://schemas.microsoft.com/office/drawing/2014/main" id="{0978A281-6CB9-4F38-B4AC-0140E6085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6543" y="2435709"/>
            <a:ext cx="1400484" cy="1400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BSD's iconic logo, featuring the stylized devil known as Beastie">
            <a:extLst>
              <a:ext uri="{FF2B5EF4-FFF2-40B4-BE49-F238E27FC236}">
                <a16:creationId xmlns:a16="http://schemas.microsoft.com/office/drawing/2014/main" id="{02C5F6B9-C7E3-4294-8342-75824E5BC4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283" b="28936"/>
          <a:stretch/>
        </p:blipFill>
        <p:spPr bwMode="auto">
          <a:xfrm>
            <a:off x="2670567" y="1447324"/>
            <a:ext cx="1519949" cy="6629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olaris Logo 1991">
            <a:extLst>
              <a:ext uri="{FF2B5EF4-FFF2-40B4-BE49-F238E27FC236}">
                <a16:creationId xmlns:a16="http://schemas.microsoft.com/office/drawing/2014/main" id="{0E131AFD-5118-4BFD-9159-7261CF23E5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839" r="20967"/>
          <a:stretch/>
        </p:blipFill>
        <p:spPr bwMode="auto">
          <a:xfrm>
            <a:off x="4739642" y="2440949"/>
            <a:ext cx="1469567" cy="13952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IBM AIX logo (pre 2021).svg">
            <a:extLst>
              <a:ext uri="{FF2B5EF4-FFF2-40B4-BE49-F238E27FC236}">
                <a16:creationId xmlns:a16="http://schemas.microsoft.com/office/drawing/2014/main" id="{42627B61-ED35-49CE-8759-C5A2DBB73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1691" y="2440949"/>
            <a:ext cx="1395244" cy="139524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4" descr="HP-UX Logo PNG Vector">
            <a:extLst>
              <a:ext uri="{FF2B5EF4-FFF2-40B4-BE49-F238E27FC236}">
                <a16:creationId xmlns:a16="http://schemas.microsoft.com/office/drawing/2014/main" id="{AB6E84F0-DA59-4C13-9079-7791C249831D}"/>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600650F8-0A8B-487D-8F64-A47F9722CE6B}"/>
              </a:ext>
            </a:extLst>
          </p:cNvPr>
          <p:cNvPicPr>
            <a:picLocks noChangeAspect="1"/>
          </p:cNvPicPr>
          <p:nvPr/>
        </p:nvPicPr>
        <p:blipFill rotWithShape="1">
          <a:blip r:embed="rId9"/>
          <a:srcRect l="4148" t="26657" r="4000" b="26898"/>
          <a:stretch/>
        </p:blipFill>
        <p:spPr>
          <a:xfrm>
            <a:off x="4679184" y="1447325"/>
            <a:ext cx="1530026" cy="773650"/>
          </a:xfrm>
          <a:prstGeom prst="rect">
            <a:avLst/>
          </a:prstGeom>
        </p:spPr>
      </p:pic>
      <p:pic>
        <p:nvPicPr>
          <p:cNvPr id="1040" name="Picture 16" descr="Android New 2019 Logo PNG Vector">
            <a:extLst>
              <a:ext uri="{FF2B5EF4-FFF2-40B4-BE49-F238E27FC236}">
                <a16:creationId xmlns:a16="http://schemas.microsoft.com/office/drawing/2014/main" id="{1640BD92-5485-4AF9-9E20-52515860203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7741" b="37742"/>
          <a:stretch/>
        </p:blipFill>
        <p:spPr bwMode="auto">
          <a:xfrm>
            <a:off x="6573085" y="1447324"/>
            <a:ext cx="2252456" cy="552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{4D444111-C5A1-4809-B853-D05CE1CB4EFF}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{4D444111-C5A1-4809-B853-D05CE1CB4EFF}</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07" r="12407"/>
          <a:stretch/>
        </p:blipFill>
        <p:spPr>
          <a:xfrm>
            <a:off x="5501525" y="1249000"/>
            <a:ext cx="1854900" cy="2790900"/>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3074" name="Picture 2" descr="https://imgs.search.brave.com/KLWk0O7wMAGU1hI0105f1oQ9rTHfTMY61FA3mKr_Wso/rs:fit:860:0:0:0/g:ce/aHR0cHM6Ly9oYWNr/bWFnLmNvbS93cC1j/b250ZW50L3VwbG9h/ZHMvMjAyNS8xMS90/aHVtYm5haWwtMjYt/MTI4MHg1NzYud2Vi/cA">
            <a:extLst>
              <a:ext uri="{FF2B5EF4-FFF2-40B4-BE49-F238E27FC236}">
                <a16:creationId xmlns:a16="http://schemas.microsoft.com/office/drawing/2014/main" id="{E20BBA04-52A1-4E80-9E05-7F6EA0BE9B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75" r="21542"/>
          <a:stretch/>
        </p:blipFill>
        <p:spPr bwMode="auto">
          <a:xfrm>
            <a:off x="5671879" y="1941780"/>
            <a:ext cx="2774235" cy="2120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46" name="Google Shape;546;p65"/>
          <p:cNvSpPr txBox="1">
            <a:spLocks noGrp="1"/>
          </p:cNvSpPr>
          <p:nvPr>
            <p:ph type="subTitle" idx="1"/>
          </p:nvPr>
        </p:nvSpPr>
        <p:spPr>
          <a:xfrm>
            <a:off x="895949" y="1681999"/>
            <a:ext cx="4260441" cy="2856455"/>
          </a:xfrm>
          <a:prstGeom prst="rect">
            <a:avLst/>
          </a:prstGeom>
        </p:spPr>
        <p:txBody>
          <a:bodyPr spcFirstLastPara="1" wrap="square" lIns="91425" tIns="91425" rIns="91425" bIns="91425" anchor="t" anchorCtr="0">
            <a:noAutofit/>
          </a:bodyPr>
          <a:lstStyle/>
          <a:p>
            <a:pPr marL="285750" indent="-285750">
              <a:lnSpc>
                <a:spcPct val="150000"/>
              </a:lnSpc>
            </a:pPr>
            <a:r>
              <a:rPr lang="en-US" sz="1050" dirty="0" err="1"/>
              <a:t>Permite</a:t>
            </a:r>
            <a:r>
              <a:rPr lang="en-US" sz="1050" dirty="0"/>
              <a:t> </a:t>
            </a:r>
            <a:r>
              <a:rPr lang="en-US" sz="1050" dirty="0" err="1"/>
              <a:t>uma</a:t>
            </a:r>
            <a:r>
              <a:rPr lang="en-US" sz="1050" dirty="0"/>
              <a:t> </a:t>
            </a:r>
            <a:r>
              <a:rPr lang="en-US" sz="1050" dirty="0" err="1"/>
              <a:t>basta</a:t>
            </a:r>
            <a:r>
              <a:rPr lang="en-US" sz="1050" dirty="0"/>
              <a:t> </a:t>
            </a:r>
            <a:r>
              <a:rPr lang="en-US" sz="1050" dirty="0" err="1"/>
              <a:t>configuração</a:t>
            </a:r>
            <a:r>
              <a:rPr lang="en-US" sz="1050" dirty="0"/>
              <a:t> </a:t>
            </a:r>
            <a:r>
              <a:rPr lang="pt-BR" sz="1050" dirty="0"/>
              <a:t>e informação dos clientes que estão ligados a ele</a:t>
            </a:r>
          </a:p>
          <a:p>
            <a:pPr marL="285750" indent="-285750">
              <a:lnSpc>
                <a:spcPct val="150000"/>
              </a:lnSpc>
            </a:pPr>
            <a:r>
              <a:rPr lang="pt-BR" sz="1050" dirty="0"/>
              <a:t>É open source, o que facilita muitas empresas</a:t>
            </a:r>
          </a:p>
          <a:p>
            <a:pPr marL="285750" indent="-285750">
              <a:lnSpc>
                <a:spcPct val="150000"/>
              </a:lnSpc>
            </a:pPr>
            <a:r>
              <a:rPr lang="pt-BR" sz="1050" dirty="0"/>
              <a:t>Inventário automático, o que poupa muito tempo</a:t>
            </a:r>
          </a:p>
          <a:p>
            <a:pPr marL="285750" indent="-285750">
              <a:lnSpc>
                <a:spcPct val="150000"/>
              </a:lnSpc>
            </a:pPr>
            <a:r>
              <a:rPr lang="pt-BR" sz="1050" dirty="0"/>
              <a:t>Todas as informações dos computadores fica acomodada em um único servidor</a:t>
            </a:r>
          </a:p>
          <a:p>
            <a:pPr marL="285750" indent="-285750">
              <a:lnSpc>
                <a:spcPct val="150000"/>
              </a:lnSpc>
            </a:pPr>
            <a:endParaRPr lang="pt-BR" sz="1050" dirty="0"/>
          </a:p>
          <a:p>
            <a:pPr marL="0" indent="0">
              <a:lnSpc>
                <a:spcPct val="150000"/>
              </a:lnSpc>
              <a:buNone/>
            </a:pPr>
            <a:r>
              <a:rPr lang="pt-BR" sz="1100" dirty="0"/>
              <a:t>O OCS Inventory NG é uma excelente escolha porque:</a:t>
            </a:r>
          </a:p>
          <a:p>
            <a:pPr marL="0" indent="0">
              <a:lnSpc>
                <a:spcPct val="150000"/>
              </a:lnSpc>
              <a:buNone/>
            </a:pPr>
            <a:endParaRPr lang="pt-BR" sz="1100" dirty="0"/>
          </a:p>
          <a:p>
            <a:pPr marL="0" indent="0">
              <a:lnSpc>
                <a:spcPct val="150000"/>
              </a:lnSpc>
              <a:buNone/>
            </a:pPr>
            <a:r>
              <a:rPr lang="pt-BR" sz="1100" dirty="0"/>
              <a:t>Simplifica a gestão da rede, poupa tempo, reduz custos e melhora o controlo dos equipamentos</a:t>
            </a:r>
          </a:p>
          <a:p>
            <a:pPr marL="285750" indent="-285750">
              <a:lnSpc>
                <a:spcPct val="150000"/>
              </a:lnSpc>
            </a:pPr>
            <a:endParaRPr lang="pt-BR" dirty="0"/>
          </a:p>
          <a:p>
            <a:pPr marL="285750" indent="-285750"/>
            <a:endParaRPr dirty="0"/>
          </a:p>
        </p:txBody>
      </p:sp>
      <p:sp>
        <p:nvSpPr>
          <p:cNvPr id="547" name="Google Shape;547;p65"/>
          <p:cNvSpPr txBox="1">
            <a:spLocks noGrp="1"/>
          </p:cNvSpPr>
          <p:nvPr>
            <p:ph type="title"/>
          </p:nvPr>
        </p:nvSpPr>
        <p:spPr>
          <a:xfrm>
            <a:off x="895949" y="852551"/>
            <a:ext cx="38587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Porque</a:t>
            </a:r>
            <a:r>
              <a:rPr lang="en-US" dirty="0"/>
              <a:t> devo </a:t>
            </a:r>
            <a:r>
              <a:rPr lang="en-US" dirty="0" err="1"/>
              <a:t>utilizar</a:t>
            </a:r>
            <a:r>
              <a:rPr lang="en-US" dirty="0"/>
              <a:t> ?</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16906" r="16899"/>
          <a:stretch/>
        </p:blipFill>
        <p:spPr>
          <a:xfrm>
            <a:off x="5310425" y="1373250"/>
            <a:ext cx="1953300" cy="19668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slide title goes here!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Business people doing their job</a:t>
            </a:r>
            <a:endParaRPr/>
          </a:p>
          <a:p>
            <a:pPr marL="457200" lvl="0" indent="-317500" algn="l" rtl="0">
              <a:spcBef>
                <a:spcPts val="0"/>
              </a:spcBef>
              <a:spcAft>
                <a:spcPts val="0"/>
              </a:spcAft>
              <a:buSzPts val="14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People having a meeting in the office</a:t>
            </a:r>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Front view woman working at office</a:t>
            </a:r>
            <a:endParaRPr/>
          </a:p>
          <a:p>
            <a:pPr marL="457200" lvl="0" indent="-317500" algn="l" rtl="0">
              <a:spcBef>
                <a:spcPts val="0"/>
              </a:spcBef>
              <a:spcAft>
                <a:spcPts val="0"/>
              </a:spcAft>
              <a:buSzPts val="1400"/>
              <a:buChar char="●"/>
            </a:pPr>
            <a:r>
              <a:rPr lang="en">
                <a:solidFill>
                  <a:schemeClr val="dk1"/>
                </a:solidFill>
                <a:uFill>
                  <a:noFill/>
                </a:uFill>
                <a:hlinkClick r:id="rId7">
                  <a:extLst>
                    <a:ext uri="{A12FA001-AC4F-418D-AE19-62706E023703}">
                      <ahyp:hlinkClr xmlns:ahyp="http://schemas.microsoft.com/office/drawing/2018/hyperlinkcolor" val="tx"/>
                    </a:ext>
                  </a:extLst>
                </a:hlinkClick>
              </a:rPr>
              <a:t>Front view woman working as economist</a:t>
            </a:r>
            <a:endParaRPr/>
          </a:p>
          <a:p>
            <a:pPr marL="457200" lvl="0" indent="-317500" algn="l" rtl="0">
              <a:spcBef>
                <a:spcPts val="0"/>
              </a:spcBef>
              <a:spcAft>
                <a:spcPts val="0"/>
              </a:spcAft>
              <a:buSzPts val="1400"/>
              <a:buChar char="●"/>
            </a:pPr>
            <a:r>
              <a:rPr lang="en">
                <a:solidFill>
                  <a:schemeClr val="dk1"/>
                </a:solidFill>
                <a:uFill>
                  <a:noFill/>
                </a:uFill>
                <a:hlinkClick r:id="rId8">
                  <a:extLst>
                    <a:ext uri="{A12FA001-AC4F-418D-AE19-62706E023703}">
                      <ahyp:hlinkClr xmlns:ahyp="http://schemas.microsoft.com/office/drawing/2018/hyperlinkcolor" val="tx"/>
                    </a:ext>
                  </a:extLst>
                </a:hlinkClick>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Low angle womens team meeting </a:t>
            </a:r>
            <a:endParaRPr/>
          </a:p>
          <a:p>
            <a:pPr marL="457200" lvl="0" indent="-317500" algn="l" rtl="0">
              <a:spcBef>
                <a:spcPts val="0"/>
              </a:spcBef>
              <a:spcAft>
                <a:spcPts val="0"/>
              </a:spcAft>
              <a:buSzPts val="14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Close up on company employee smiling </a:t>
            </a:r>
            <a:endParaRPr/>
          </a:p>
          <a:p>
            <a:pPr marL="457200" lvl="0" indent="-317500" algn="l" rtl="0">
              <a:spcBef>
                <a:spcPts val="0"/>
              </a:spcBef>
              <a:spcAft>
                <a:spcPts val="0"/>
              </a:spcAft>
              <a:buSzPts val="14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Close up on young businesswoman</a:t>
            </a:r>
            <a:endParaRPr/>
          </a:p>
          <a:p>
            <a:pPr marL="457200" lvl="0" indent="-317500" algn="l" rtl="0">
              <a:spcBef>
                <a:spcPts val="0"/>
              </a:spcBef>
              <a:spcAft>
                <a:spcPts val="0"/>
              </a:spcAft>
              <a:buSzPts val="14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Low angle womens team meeting</a:t>
            </a:r>
            <a:r>
              <a:rPr lang="en"/>
              <a:t> I</a:t>
            </a:r>
            <a:endParaRPr/>
          </a:p>
          <a:p>
            <a:pPr marL="457200" lvl="0" indent="-317500" algn="l" rtl="0">
              <a:spcBef>
                <a:spcPts val="0"/>
              </a:spcBef>
              <a:spcAft>
                <a:spcPts val="0"/>
              </a:spcAft>
              <a:buSzPts val="14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Blond woman sitting back and smiling with closed eyes at workplace</a:t>
            </a:r>
            <a:endParaRPr/>
          </a:p>
          <a:p>
            <a:pPr marL="457200" lvl="0" indent="-317500" algn="l" rtl="0">
              <a:spcBef>
                <a:spcPts val="0"/>
              </a:spcBef>
              <a:spcAft>
                <a:spcPts val="0"/>
              </a:spcAft>
              <a:buSzPts val="1400"/>
              <a:buChar char="●"/>
            </a:pPr>
            <a:r>
              <a:rPr lang="en">
                <a:solidFill>
                  <a:schemeClr val="dk1"/>
                </a:solidFill>
                <a:uFill>
                  <a:noFill/>
                </a:uFill>
                <a:hlinkClick r:id="rId7">
                  <a:extLst>
                    <a:ext uri="{A12FA001-AC4F-418D-AE19-62706E023703}">
                      <ahyp:hlinkClr xmlns:ahyp="http://schemas.microsoft.com/office/drawing/2018/hyperlinkcolor" val="tx"/>
                    </a:ext>
                  </a:extLst>
                </a:hlinkClick>
              </a:rPr>
              <a:t>Happy business woman holding coffee</a:t>
            </a: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Smiley woman working in the office with papers and laptop</a:t>
            </a:r>
            <a:endParaRPr/>
          </a:p>
          <a:p>
            <a:pPr marL="457200" lvl="0" indent="-317500" algn="l" rtl="0">
              <a:spcBef>
                <a:spcPts val="0"/>
              </a:spcBef>
              <a:spcAft>
                <a:spcPts val="0"/>
              </a:spcAft>
              <a:buSzPts val="14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Side view of coworkers at the office working with laptop</a:t>
            </a:r>
            <a:endParaRPr/>
          </a:p>
          <a:p>
            <a:pPr marL="457200" lvl="0" indent="-317500" algn="l" rtl="0">
              <a:spcBef>
                <a:spcPts val="0"/>
              </a:spcBef>
              <a:spcAft>
                <a:spcPts val="0"/>
              </a:spcAft>
              <a:buSzPts val="14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Business team working together in the office with laptop</a:t>
            </a:r>
            <a:endParaRPr/>
          </a:p>
          <a:p>
            <a:pPr marL="457200" lvl="0" indent="-317500" algn="l" rtl="0">
              <a:spcBef>
                <a:spcPts val="0"/>
              </a:spcBef>
              <a:spcAft>
                <a:spcPts val="0"/>
              </a:spcAft>
              <a:buSzPts val="14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Medium shot smiley woman at work</a:t>
            </a: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07" name="Google Shape;1907;p13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08" name="Google Shape;1908;p1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14" name="Google Shape;1914;p133"/>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15" name="Google Shape;1915;p133"/>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16" name="Google Shape;1916;p133"/>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3"/>
          <p:cNvSpPr/>
          <p:nvPr/>
        </p:nvSpPr>
        <p:spPr>
          <a:xfrm>
            <a:off x="5238107" y="3498875"/>
            <a:ext cx="791400" cy="754200"/>
          </a:xfrm>
          <a:prstGeom prst="roundRect">
            <a:avLst>
              <a:gd name="adj" fmla="val 16667"/>
            </a:avLst>
          </a:prstGeom>
          <a:solidFill>
            <a:srgbClr val="E3E7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3"/>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3"/>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0" name="Google Shape;1920;p133"/>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#e3e7f0</a:t>
            </a:r>
            <a:endParaRPr sz="1000">
              <a:solidFill>
                <a:schemeClr val="dk1"/>
              </a:solidFill>
            </a:endParaRPr>
          </a:p>
        </p:txBody>
      </p:sp>
      <p:sp>
        <p:nvSpPr>
          <p:cNvPr id="1921" name="Google Shape;1921;p133"/>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25"/>
        <p:cNvGrpSpPr/>
        <p:nvPr/>
      </p:nvGrpSpPr>
      <p:grpSpPr>
        <a:xfrm>
          <a:off x="0" y="0"/>
          <a:ext cx="0" cy="0"/>
          <a:chOff x="0" y="0"/>
          <a:chExt cx="0" cy="0"/>
        </a:xfrm>
      </p:grpSpPr>
      <p:sp>
        <p:nvSpPr>
          <p:cNvPr id="1926" name="Google Shape;1926;p134"/>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27" name="Google Shape;1927;p134"/>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28" name="Google Shape;1928;p13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29" name="Google Shape;1929;p13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0" name="Google Shape;1930;p13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1" name="Google Shape;1931;p13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2" name="Google Shape;1932;p13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33" name="Google Shape;1933;p13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34" name="Google Shape;1934;p13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35" name="Google Shape;1935;p13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36" name="Google Shape;1936;p13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37" name="Google Shape;1937;p134">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1"/>
        <p:cNvGrpSpPr/>
        <p:nvPr/>
      </p:nvGrpSpPr>
      <p:grpSpPr>
        <a:xfrm>
          <a:off x="0" y="0"/>
          <a:ext cx="0" cy="0"/>
          <a:chOff x="0" y="0"/>
          <a:chExt cx="0" cy="0"/>
        </a:xfrm>
      </p:grpSpPr>
      <p:sp>
        <p:nvSpPr>
          <p:cNvPr id="1942" name="Google Shape;1942;p13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43" name="Google Shape;1943;p135"/>
          <p:cNvGrpSpPr/>
          <p:nvPr/>
        </p:nvGrpSpPr>
        <p:grpSpPr>
          <a:xfrm>
            <a:off x="5082708" y="3095784"/>
            <a:ext cx="442841" cy="514271"/>
            <a:chOff x="4727025" y="1332775"/>
            <a:chExt cx="59900" cy="69625"/>
          </a:xfrm>
        </p:grpSpPr>
        <p:sp>
          <p:nvSpPr>
            <p:cNvPr id="1944" name="Google Shape;1944;p13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3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135"/>
          <p:cNvGrpSpPr/>
          <p:nvPr/>
        </p:nvGrpSpPr>
        <p:grpSpPr>
          <a:xfrm>
            <a:off x="5758025" y="2343272"/>
            <a:ext cx="500909" cy="500899"/>
            <a:chOff x="4820425" y="1329900"/>
            <a:chExt cx="70175" cy="70350"/>
          </a:xfrm>
        </p:grpSpPr>
        <p:sp>
          <p:nvSpPr>
            <p:cNvPr id="1947" name="Google Shape;1947;p13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3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3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135"/>
          <p:cNvGrpSpPr/>
          <p:nvPr/>
        </p:nvGrpSpPr>
        <p:grpSpPr>
          <a:xfrm>
            <a:off x="6410648" y="2355062"/>
            <a:ext cx="538135" cy="493119"/>
            <a:chOff x="4903200" y="1331525"/>
            <a:chExt cx="73575" cy="67425"/>
          </a:xfrm>
        </p:grpSpPr>
        <p:sp>
          <p:nvSpPr>
            <p:cNvPr id="1952" name="Google Shape;1952;p13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53" name="Google Shape;1953;p13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135"/>
          <p:cNvGrpSpPr/>
          <p:nvPr/>
        </p:nvGrpSpPr>
        <p:grpSpPr>
          <a:xfrm>
            <a:off x="5670599" y="3097040"/>
            <a:ext cx="544563" cy="511895"/>
            <a:chOff x="4815575" y="1416800"/>
            <a:chExt cx="73750" cy="71400"/>
          </a:xfrm>
        </p:grpSpPr>
        <p:sp>
          <p:nvSpPr>
            <p:cNvPr id="1955" name="Google Shape;1955;p13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5"/>
          <p:cNvGrpSpPr/>
          <p:nvPr/>
        </p:nvGrpSpPr>
        <p:grpSpPr>
          <a:xfrm>
            <a:off x="6367224" y="3096746"/>
            <a:ext cx="602914" cy="512477"/>
            <a:chOff x="4902475" y="1418875"/>
            <a:chExt cx="74500" cy="63775"/>
          </a:xfrm>
        </p:grpSpPr>
        <p:sp>
          <p:nvSpPr>
            <p:cNvPr id="1959" name="Google Shape;1959;p13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3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5"/>
          <p:cNvGrpSpPr/>
          <p:nvPr/>
        </p:nvGrpSpPr>
        <p:grpSpPr>
          <a:xfrm>
            <a:off x="5783096" y="3835985"/>
            <a:ext cx="515391" cy="525699"/>
            <a:chOff x="4818100" y="1507675"/>
            <a:chExt cx="71225" cy="71625"/>
          </a:xfrm>
        </p:grpSpPr>
        <p:sp>
          <p:nvSpPr>
            <p:cNvPr id="1962" name="Google Shape;1962;p13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3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135"/>
          <p:cNvGrpSpPr/>
          <p:nvPr/>
        </p:nvGrpSpPr>
        <p:grpSpPr>
          <a:xfrm>
            <a:off x="5121199" y="3857517"/>
            <a:ext cx="522956" cy="489869"/>
            <a:chOff x="4721450" y="1509475"/>
            <a:chExt cx="79350" cy="74325"/>
          </a:xfrm>
        </p:grpSpPr>
        <p:sp>
          <p:nvSpPr>
            <p:cNvPr id="1967" name="Google Shape;1967;p13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3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35"/>
          <p:cNvGrpSpPr/>
          <p:nvPr/>
        </p:nvGrpSpPr>
        <p:grpSpPr>
          <a:xfrm>
            <a:off x="6444441" y="3837269"/>
            <a:ext cx="525704" cy="535436"/>
            <a:chOff x="4906800" y="1507500"/>
            <a:chExt cx="70350" cy="71075"/>
          </a:xfrm>
        </p:grpSpPr>
        <p:sp>
          <p:nvSpPr>
            <p:cNvPr id="1972" name="Google Shape;1972;p13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3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135"/>
          <p:cNvGrpSpPr/>
          <p:nvPr/>
        </p:nvGrpSpPr>
        <p:grpSpPr>
          <a:xfrm>
            <a:off x="4477263" y="2343250"/>
            <a:ext cx="508054" cy="508095"/>
            <a:chOff x="3736598" y="2170606"/>
            <a:chExt cx="404889" cy="404889"/>
          </a:xfrm>
        </p:grpSpPr>
        <p:sp>
          <p:nvSpPr>
            <p:cNvPr id="1978" name="Google Shape;1978;p13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3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135"/>
          <p:cNvGrpSpPr/>
          <p:nvPr/>
        </p:nvGrpSpPr>
        <p:grpSpPr>
          <a:xfrm>
            <a:off x="3765303" y="2343345"/>
            <a:ext cx="575790" cy="507904"/>
            <a:chOff x="3161917" y="2170682"/>
            <a:chExt cx="458870" cy="404737"/>
          </a:xfrm>
        </p:grpSpPr>
        <p:sp>
          <p:nvSpPr>
            <p:cNvPr id="1983" name="Google Shape;1983;p13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84" name="Google Shape;1984;p13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3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35"/>
          <p:cNvGrpSpPr/>
          <p:nvPr/>
        </p:nvGrpSpPr>
        <p:grpSpPr>
          <a:xfrm>
            <a:off x="3792833" y="3103717"/>
            <a:ext cx="520730" cy="498567"/>
            <a:chOff x="3179914" y="2889488"/>
            <a:chExt cx="422876" cy="404911"/>
          </a:xfrm>
        </p:grpSpPr>
        <p:sp>
          <p:nvSpPr>
            <p:cNvPr id="1987" name="Google Shape;1987;p13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3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3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5"/>
          <p:cNvGrpSpPr/>
          <p:nvPr/>
        </p:nvGrpSpPr>
        <p:grpSpPr>
          <a:xfrm>
            <a:off x="4421513" y="3103677"/>
            <a:ext cx="516145" cy="498648"/>
            <a:chOff x="3729467" y="2889422"/>
            <a:chExt cx="419153" cy="404977"/>
          </a:xfrm>
        </p:grpSpPr>
        <p:sp>
          <p:nvSpPr>
            <p:cNvPr id="1994" name="Google Shape;1994;p13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13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135"/>
          <p:cNvGrpSpPr/>
          <p:nvPr/>
        </p:nvGrpSpPr>
        <p:grpSpPr>
          <a:xfrm>
            <a:off x="7141841" y="2550562"/>
            <a:ext cx="166473" cy="141497"/>
            <a:chOff x="4660325" y="1866850"/>
            <a:chExt cx="68350" cy="58100"/>
          </a:xfrm>
        </p:grpSpPr>
        <p:sp>
          <p:nvSpPr>
            <p:cNvPr id="2006" name="Google Shape;2006;p13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135"/>
          <p:cNvGrpSpPr/>
          <p:nvPr/>
        </p:nvGrpSpPr>
        <p:grpSpPr>
          <a:xfrm>
            <a:off x="7451186" y="2576286"/>
            <a:ext cx="162515" cy="90049"/>
            <a:chOff x="4791775" y="1877500"/>
            <a:chExt cx="66725" cy="36975"/>
          </a:xfrm>
        </p:grpSpPr>
        <p:sp>
          <p:nvSpPr>
            <p:cNvPr id="2009" name="Google Shape;2009;p13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135"/>
          <p:cNvGrpSpPr/>
          <p:nvPr/>
        </p:nvGrpSpPr>
        <p:grpSpPr>
          <a:xfrm>
            <a:off x="7772899" y="2576286"/>
            <a:ext cx="144979" cy="90049"/>
            <a:chOff x="4923925" y="1877500"/>
            <a:chExt cx="59525" cy="36975"/>
          </a:xfrm>
        </p:grpSpPr>
        <p:sp>
          <p:nvSpPr>
            <p:cNvPr id="2012" name="Google Shape;2012;p13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135"/>
          <p:cNvGrpSpPr/>
          <p:nvPr/>
        </p:nvGrpSpPr>
        <p:grpSpPr>
          <a:xfrm>
            <a:off x="8067390" y="2558477"/>
            <a:ext cx="141447" cy="125667"/>
            <a:chOff x="5058450" y="1870100"/>
            <a:chExt cx="58075" cy="51600"/>
          </a:xfrm>
        </p:grpSpPr>
        <p:sp>
          <p:nvSpPr>
            <p:cNvPr id="2015" name="Google Shape;2015;p13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135"/>
          <p:cNvGrpSpPr/>
          <p:nvPr/>
        </p:nvGrpSpPr>
        <p:grpSpPr>
          <a:xfrm>
            <a:off x="7481905" y="2980885"/>
            <a:ext cx="101077" cy="107645"/>
            <a:chOff x="4811425" y="2065025"/>
            <a:chExt cx="41500" cy="44200"/>
          </a:xfrm>
        </p:grpSpPr>
        <p:sp>
          <p:nvSpPr>
            <p:cNvPr id="2018" name="Google Shape;2018;p13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135"/>
          <p:cNvGrpSpPr/>
          <p:nvPr/>
        </p:nvGrpSpPr>
        <p:grpSpPr>
          <a:xfrm>
            <a:off x="7774342" y="2981098"/>
            <a:ext cx="120867" cy="107218"/>
            <a:chOff x="4929875" y="2065025"/>
            <a:chExt cx="49625" cy="44025"/>
          </a:xfrm>
        </p:grpSpPr>
        <p:sp>
          <p:nvSpPr>
            <p:cNvPr id="2021" name="Google Shape;2021;p13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135"/>
          <p:cNvGrpSpPr/>
          <p:nvPr/>
        </p:nvGrpSpPr>
        <p:grpSpPr>
          <a:xfrm>
            <a:off x="8103011" y="2984112"/>
            <a:ext cx="70206" cy="101191"/>
            <a:chOff x="5083925" y="2066350"/>
            <a:chExt cx="28825" cy="41550"/>
          </a:xfrm>
        </p:grpSpPr>
        <p:sp>
          <p:nvSpPr>
            <p:cNvPr id="2024" name="Google Shape;2024;p13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35"/>
          <p:cNvGrpSpPr/>
          <p:nvPr/>
        </p:nvGrpSpPr>
        <p:grpSpPr>
          <a:xfrm>
            <a:off x="7134565" y="2999759"/>
            <a:ext cx="181026" cy="69896"/>
            <a:chOff x="4659775" y="2072775"/>
            <a:chExt cx="74325" cy="28700"/>
          </a:xfrm>
        </p:grpSpPr>
        <p:sp>
          <p:nvSpPr>
            <p:cNvPr id="2027" name="Google Shape;2027;p13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3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5"/>
          <p:cNvGrpSpPr/>
          <p:nvPr/>
        </p:nvGrpSpPr>
        <p:grpSpPr>
          <a:xfrm>
            <a:off x="8054421" y="2790324"/>
            <a:ext cx="167387" cy="89197"/>
            <a:chOff x="4662475" y="1976500"/>
            <a:chExt cx="68725" cy="36625"/>
          </a:xfrm>
        </p:grpSpPr>
        <p:sp>
          <p:nvSpPr>
            <p:cNvPr id="2031" name="Google Shape;2031;p13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3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35"/>
          <p:cNvGrpSpPr/>
          <p:nvPr/>
        </p:nvGrpSpPr>
        <p:grpSpPr>
          <a:xfrm>
            <a:off x="7751326" y="2793764"/>
            <a:ext cx="166899" cy="82317"/>
            <a:chOff x="4920150" y="1977875"/>
            <a:chExt cx="68525" cy="33800"/>
          </a:xfrm>
        </p:grpSpPr>
        <p:sp>
          <p:nvSpPr>
            <p:cNvPr id="2035" name="Google Shape;2035;p13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3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135"/>
          <p:cNvGrpSpPr/>
          <p:nvPr/>
        </p:nvGrpSpPr>
        <p:grpSpPr>
          <a:xfrm>
            <a:off x="7162483" y="3197682"/>
            <a:ext cx="125190" cy="127859"/>
            <a:chOff x="4676550" y="2160575"/>
            <a:chExt cx="51400" cy="52500"/>
          </a:xfrm>
        </p:grpSpPr>
        <p:sp>
          <p:nvSpPr>
            <p:cNvPr id="2039" name="Google Shape;2039;p13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135"/>
          <p:cNvGrpSpPr/>
          <p:nvPr/>
        </p:nvGrpSpPr>
        <p:grpSpPr>
          <a:xfrm>
            <a:off x="7459741" y="3204714"/>
            <a:ext cx="145405" cy="113794"/>
            <a:chOff x="4768325" y="2163475"/>
            <a:chExt cx="59700" cy="46725"/>
          </a:xfrm>
        </p:grpSpPr>
        <p:sp>
          <p:nvSpPr>
            <p:cNvPr id="2043" name="Google Shape;2043;p13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13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1" name="Google Shape;2051;p135"/>
          <p:cNvGrpSpPr/>
          <p:nvPr/>
        </p:nvGrpSpPr>
        <p:grpSpPr>
          <a:xfrm>
            <a:off x="7476059" y="3459808"/>
            <a:ext cx="112768" cy="106853"/>
            <a:chOff x="4768575" y="2253950"/>
            <a:chExt cx="46300" cy="43875"/>
          </a:xfrm>
        </p:grpSpPr>
        <p:sp>
          <p:nvSpPr>
            <p:cNvPr id="2052" name="Google Shape;2052;p13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135"/>
          <p:cNvGrpSpPr/>
          <p:nvPr/>
        </p:nvGrpSpPr>
        <p:grpSpPr>
          <a:xfrm>
            <a:off x="7775682" y="3948834"/>
            <a:ext cx="118187" cy="146246"/>
            <a:chOff x="4960900" y="2433225"/>
            <a:chExt cx="48525" cy="60050"/>
          </a:xfrm>
        </p:grpSpPr>
        <p:sp>
          <p:nvSpPr>
            <p:cNvPr id="2055" name="Google Shape;2055;p13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135"/>
          <p:cNvGrpSpPr/>
          <p:nvPr/>
        </p:nvGrpSpPr>
        <p:grpSpPr>
          <a:xfrm>
            <a:off x="7464247" y="4212895"/>
            <a:ext cx="136394" cy="143810"/>
            <a:chOff x="4854075" y="2527625"/>
            <a:chExt cx="56000" cy="59050"/>
          </a:xfrm>
        </p:grpSpPr>
        <p:sp>
          <p:nvSpPr>
            <p:cNvPr id="2058" name="Google Shape;2058;p13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13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3" name="Google Shape;2063;p135"/>
          <p:cNvGrpSpPr/>
          <p:nvPr/>
        </p:nvGrpSpPr>
        <p:grpSpPr>
          <a:xfrm>
            <a:off x="8088458" y="3676639"/>
            <a:ext cx="99312" cy="160797"/>
            <a:chOff x="5059700" y="2334775"/>
            <a:chExt cx="40775" cy="66025"/>
          </a:xfrm>
        </p:grpSpPr>
        <p:sp>
          <p:nvSpPr>
            <p:cNvPr id="2064" name="Google Shape;2064;p13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135"/>
          <p:cNvGrpSpPr/>
          <p:nvPr/>
        </p:nvGrpSpPr>
        <p:grpSpPr>
          <a:xfrm>
            <a:off x="8045622" y="3941771"/>
            <a:ext cx="184984" cy="160371"/>
            <a:chOff x="5037700" y="2430325"/>
            <a:chExt cx="75950" cy="65850"/>
          </a:xfrm>
        </p:grpSpPr>
        <p:sp>
          <p:nvSpPr>
            <p:cNvPr id="2074" name="Google Shape;2074;p13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135"/>
          <p:cNvGrpSpPr/>
          <p:nvPr/>
        </p:nvGrpSpPr>
        <p:grpSpPr>
          <a:xfrm>
            <a:off x="7465128" y="3708223"/>
            <a:ext cx="173014" cy="97629"/>
            <a:chOff x="4756975" y="2341800"/>
            <a:chExt cx="91975" cy="51925"/>
          </a:xfrm>
        </p:grpSpPr>
        <p:sp>
          <p:nvSpPr>
            <p:cNvPr id="2077" name="Google Shape;2077;p13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135"/>
          <p:cNvGrpSpPr/>
          <p:nvPr/>
        </p:nvGrpSpPr>
        <p:grpSpPr>
          <a:xfrm>
            <a:off x="7732065" y="4196920"/>
            <a:ext cx="212497" cy="175761"/>
            <a:chOff x="4943575" y="2516350"/>
            <a:chExt cx="98675" cy="81700"/>
          </a:xfrm>
        </p:grpSpPr>
        <p:sp>
          <p:nvSpPr>
            <p:cNvPr id="2098" name="Google Shape;2098;p13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135"/>
          <p:cNvGrpSpPr/>
          <p:nvPr/>
        </p:nvGrpSpPr>
        <p:grpSpPr>
          <a:xfrm>
            <a:off x="1990126" y="3423163"/>
            <a:ext cx="965351" cy="134611"/>
            <a:chOff x="4411970" y="2962952"/>
            <a:chExt cx="706544" cy="104212"/>
          </a:xfrm>
        </p:grpSpPr>
        <p:sp>
          <p:nvSpPr>
            <p:cNvPr id="2177" name="Google Shape;2177;p13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35"/>
          <p:cNvGrpSpPr/>
          <p:nvPr/>
        </p:nvGrpSpPr>
        <p:grpSpPr>
          <a:xfrm>
            <a:off x="1990126" y="3012077"/>
            <a:ext cx="960158" cy="289172"/>
            <a:chOff x="4411970" y="2726085"/>
            <a:chExt cx="643107" cy="193659"/>
          </a:xfrm>
        </p:grpSpPr>
        <p:sp>
          <p:nvSpPr>
            <p:cNvPr id="2182" name="Google Shape;2182;p13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135"/>
          <p:cNvGrpSpPr/>
          <p:nvPr/>
        </p:nvGrpSpPr>
        <p:grpSpPr>
          <a:xfrm>
            <a:off x="993018" y="3278187"/>
            <a:ext cx="833173" cy="259209"/>
            <a:chOff x="4411970" y="4340222"/>
            <a:chExt cx="779467" cy="242683"/>
          </a:xfrm>
        </p:grpSpPr>
        <p:sp>
          <p:nvSpPr>
            <p:cNvPr id="2186" name="Google Shape;2186;p13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35"/>
          <p:cNvGrpSpPr/>
          <p:nvPr/>
        </p:nvGrpSpPr>
        <p:grpSpPr>
          <a:xfrm>
            <a:off x="1990126" y="2673933"/>
            <a:ext cx="965160" cy="216230"/>
            <a:chOff x="4411970" y="2468674"/>
            <a:chExt cx="747317" cy="167425"/>
          </a:xfrm>
        </p:grpSpPr>
        <p:sp>
          <p:nvSpPr>
            <p:cNvPr id="2190" name="Google Shape;2190;p13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5"/>
          <p:cNvGrpSpPr/>
          <p:nvPr/>
        </p:nvGrpSpPr>
        <p:grpSpPr>
          <a:xfrm>
            <a:off x="988873" y="2578650"/>
            <a:ext cx="810451" cy="319148"/>
            <a:chOff x="4411970" y="3686602"/>
            <a:chExt cx="797845" cy="314215"/>
          </a:xfrm>
        </p:grpSpPr>
        <p:sp>
          <p:nvSpPr>
            <p:cNvPr id="2193" name="Google Shape;2193;p13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8" name="Google Shape;2198;p13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9" name="Google Shape;2199;p135"/>
          <p:cNvGrpSpPr/>
          <p:nvPr/>
        </p:nvGrpSpPr>
        <p:grpSpPr>
          <a:xfrm>
            <a:off x="988970" y="2333174"/>
            <a:ext cx="1970333" cy="208784"/>
            <a:chOff x="6336019" y="3733725"/>
            <a:chExt cx="2566206" cy="351310"/>
          </a:xfrm>
        </p:grpSpPr>
        <p:sp>
          <p:nvSpPr>
            <p:cNvPr id="2200" name="Google Shape;2200;p13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135"/>
          <p:cNvGrpSpPr/>
          <p:nvPr/>
        </p:nvGrpSpPr>
        <p:grpSpPr>
          <a:xfrm>
            <a:off x="1990126" y="3940729"/>
            <a:ext cx="946551" cy="153200"/>
            <a:chOff x="4404545" y="3301592"/>
            <a:chExt cx="782403" cy="129272"/>
          </a:xfrm>
        </p:grpSpPr>
        <p:sp>
          <p:nvSpPr>
            <p:cNvPr id="2205" name="Google Shape;2205;p13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135"/>
          <p:cNvGrpSpPr/>
          <p:nvPr/>
        </p:nvGrpSpPr>
        <p:grpSpPr>
          <a:xfrm>
            <a:off x="1990126" y="3679688"/>
            <a:ext cx="962257" cy="139127"/>
            <a:chOff x="4411970" y="3131459"/>
            <a:chExt cx="710520" cy="117397"/>
          </a:xfrm>
        </p:grpSpPr>
        <p:sp>
          <p:nvSpPr>
            <p:cNvPr id="2208" name="Google Shape;2208;p13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0" name="Google Shape;2210;p13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1" name="Google Shape;2211;p135"/>
          <p:cNvGrpSpPr/>
          <p:nvPr/>
        </p:nvGrpSpPr>
        <p:grpSpPr>
          <a:xfrm>
            <a:off x="990271" y="3614482"/>
            <a:ext cx="823838" cy="458988"/>
            <a:chOff x="4411970" y="1801825"/>
            <a:chExt cx="734586" cy="409262"/>
          </a:xfrm>
        </p:grpSpPr>
        <p:sp>
          <p:nvSpPr>
            <p:cNvPr id="2212" name="Google Shape;2212;p13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5"/>
          <p:cNvGrpSpPr/>
          <p:nvPr/>
        </p:nvGrpSpPr>
        <p:grpSpPr>
          <a:xfrm>
            <a:off x="990271" y="4162908"/>
            <a:ext cx="856348" cy="212039"/>
            <a:chOff x="4411970" y="2233974"/>
            <a:chExt cx="763574" cy="189068"/>
          </a:xfrm>
        </p:grpSpPr>
        <p:sp>
          <p:nvSpPr>
            <p:cNvPr id="2215" name="Google Shape;2215;p13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5"/>
          <p:cNvGrpSpPr/>
          <p:nvPr/>
        </p:nvGrpSpPr>
        <p:grpSpPr>
          <a:xfrm>
            <a:off x="3100467" y="2338244"/>
            <a:ext cx="511602" cy="511602"/>
            <a:chOff x="5681300" y="2527788"/>
            <a:chExt cx="805800" cy="805800"/>
          </a:xfrm>
        </p:grpSpPr>
        <p:sp>
          <p:nvSpPr>
            <p:cNvPr id="2218" name="Google Shape;2218;p13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35"/>
          <p:cNvGrpSpPr/>
          <p:nvPr/>
        </p:nvGrpSpPr>
        <p:grpSpPr>
          <a:xfrm>
            <a:off x="3097662" y="3104827"/>
            <a:ext cx="513021" cy="512935"/>
            <a:chOff x="4049800" y="640400"/>
            <a:chExt cx="858900" cy="858900"/>
          </a:xfrm>
        </p:grpSpPr>
        <p:sp>
          <p:nvSpPr>
            <p:cNvPr id="2221" name="Google Shape;2221;p13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3" name="Google Shape;2223;p135"/>
          <p:cNvGrpSpPr/>
          <p:nvPr/>
        </p:nvGrpSpPr>
        <p:grpSpPr>
          <a:xfrm>
            <a:off x="3014861" y="3756719"/>
            <a:ext cx="686489" cy="686585"/>
            <a:chOff x="5080188" y="927900"/>
            <a:chExt cx="961200" cy="961200"/>
          </a:xfrm>
        </p:grpSpPr>
        <p:sp>
          <p:nvSpPr>
            <p:cNvPr id="2224" name="Google Shape;2224;p13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135"/>
          <p:cNvGrpSpPr/>
          <p:nvPr/>
        </p:nvGrpSpPr>
        <p:grpSpPr>
          <a:xfrm>
            <a:off x="3798012" y="3849448"/>
            <a:ext cx="510373" cy="510937"/>
            <a:chOff x="7508249" y="1522825"/>
            <a:chExt cx="1326332" cy="1322987"/>
          </a:xfrm>
        </p:grpSpPr>
        <p:sp>
          <p:nvSpPr>
            <p:cNvPr id="2233" name="Google Shape;2233;p13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3" name="Google Shape;2243;p135"/>
          <p:cNvGrpSpPr/>
          <p:nvPr/>
        </p:nvGrpSpPr>
        <p:grpSpPr>
          <a:xfrm>
            <a:off x="4489605" y="3850853"/>
            <a:ext cx="492652" cy="503348"/>
            <a:chOff x="6039282" y="1042577"/>
            <a:chExt cx="734315" cy="731929"/>
          </a:xfrm>
        </p:grpSpPr>
        <p:sp>
          <p:nvSpPr>
            <p:cNvPr id="2244" name="Google Shape;2244;p13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135"/>
          <p:cNvGrpSpPr/>
          <p:nvPr/>
        </p:nvGrpSpPr>
        <p:grpSpPr>
          <a:xfrm>
            <a:off x="5130019" y="2346894"/>
            <a:ext cx="483304" cy="504902"/>
            <a:chOff x="1825800" y="1651625"/>
            <a:chExt cx="568125" cy="591775"/>
          </a:xfrm>
        </p:grpSpPr>
        <p:sp>
          <p:nvSpPr>
            <p:cNvPr id="2266" name="Google Shape;2266;p13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3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5"/>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grpSp>
        <p:nvGrpSpPr>
          <p:cNvPr id="2281" name="Google Shape;2281;p136"/>
          <p:cNvGrpSpPr/>
          <p:nvPr/>
        </p:nvGrpSpPr>
        <p:grpSpPr>
          <a:xfrm>
            <a:off x="745571" y="1168666"/>
            <a:ext cx="2492868" cy="1379876"/>
            <a:chOff x="2654821" y="2311071"/>
            <a:chExt cx="2279715" cy="1262120"/>
          </a:xfrm>
        </p:grpSpPr>
        <p:grpSp>
          <p:nvGrpSpPr>
            <p:cNvPr id="2282" name="Google Shape;2282;p136"/>
            <p:cNvGrpSpPr/>
            <p:nvPr/>
          </p:nvGrpSpPr>
          <p:grpSpPr>
            <a:xfrm>
              <a:off x="4034269" y="2840745"/>
              <a:ext cx="40212" cy="36437"/>
              <a:chOff x="4293400" y="2574725"/>
              <a:chExt cx="84425" cy="80100"/>
            </a:xfrm>
          </p:grpSpPr>
          <p:sp>
            <p:nvSpPr>
              <p:cNvPr id="2283" name="Google Shape;2283;p13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84" name="Google Shape;2284;p13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136"/>
            <p:cNvGrpSpPr/>
            <p:nvPr/>
          </p:nvGrpSpPr>
          <p:grpSpPr>
            <a:xfrm>
              <a:off x="3894606" y="2334874"/>
              <a:ext cx="913198" cy="518984"/>
              <a:chOff x="4000175" y="1462675"/>
              <a:chExt cx="1917275" cy="1140875"/>
            </a:xfrm>
          </p:grpSpPr>
          <p:sp>
            <p:nvSpPr>
              <p:cNvPr id="2286" name="Google Shape;2286;p13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87" name="Google Shape;2287;p136"/>
              <p:cNvGrpSpPr/>
              <p:nvPr/>
            </p:nvGrpSpPr>
            <p:grpSpPr>
              <a:xfrm>
                <a:off x="4000175" y="1462675"/>
                <a:ext cx="1917275" cy="1140875"/>
                <a:chOff x="4000175" y="1462675"/>
                <a:chExt cx="1917275" cy="1140875"/>
              </a:xfrm>
            </p:grpSpPr>
            <p:sp>
              <p:nvSpPr>
                <p:cNvPr id="2288" name="Google Shape;2288;p13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89" name="Google Shape;2289;p13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3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3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3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93" name="Google Shape;2293;p13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4" name="Google Shape;2294;p136"/>
            <p:cNvGrpSpPr/>
            <p:nvPr/>
          </p:nvGrpSpPr>
          <p:grpSpPr>
            <a:xfrm>
              <a:off x="3875768" y="2846704"/>
              <a:ext cx="44796" cy="47366"/>
              <a:chOff x="3960625" y="2587825"/>
              <a:chExt cx="94050" cy="104125"/>
            </a:xfrm>
          </p:grpSpPr>
          <p:sp>
            <p:nvSpPr>
              <p:cNvPr id="2295" name="Google Shape;2295;p13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96" name="Google Shape;2296;p13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136"/>
            <p:cNvGrpSpPr/>
            <p:nvPr/>
          </p:nvGrpSpPr>
          <p:grpSpPr>
            <a:xfrm>
              <a:off x="3782759" y="2807162"/>
              <a:ext cx="82686" cy="85487"/>
              <a:chOff x="3765350" y="2500900"/>
              <a:chExt cx="173600" cy="187925"/>
            </a:xfrm>
          </p:grpSpPr>
          <p:sp>
            <p:nvSpPr>
              <p:cNvPr id="2298" name="Google Shape;2298;p13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99" name="Google Shape;2299;p13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3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3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3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6"/>
            <p:cNvGrpSpPr/>
            <p:nvPr/>
          </p:nvGrpSpPr>
          <p:grpSpPr>
            <a:xfrm>
              <a:off x="3775674" y="2798496"/>
              <a:ext cx="40545" cy="23564"/>
              <a:chOff x="3750475" y="2481850"/>
              <a:chExt cx="85125" cy="51800"/>
            </a:xfrm>
          </p:grpSpPr>
          <p:sp>
            <p:nvSpPr>
              <p:cNvPr id="2305" name="Google Shape;2305;p13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3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07" name="Google Shape;2307;p136"/>
            <p:cNvGrpSpPr/>
            <p:nvPr/>
          </p:nvGrpSpPr>
          <p:grpSpPr>
            <a:xfrm>
              <a:off x="3716946" y="2776024"/>
              <a:ext cx="81971" cy="76912"/>
              <a:chOff x="3627175" y="2432450"/>
              <a:chExt cx="172100" cy="169075"/>
            </a:xfrm>
          </p:grpSpPr>
          <p:sp>
            <p:nvSpPr>
              <p:cNvPr id="2308" name="Google Shape;2308;p13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0" name="Google Shape;2310;p13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1" name="Google Shape;2311;p136"/>
            <p:cNvGrpSpPr/>
            <p:nvPr/>
          </p:nvGrpSpPr>
          <p:grpSpPr>
            <a:xfrm>
              <a:off x="3685682" y="2845624"/>
              <a:ext cx="29311" cy="45055"/>
              <a:chOff x="3561536" y="2585450"/>
              <a:chExt cx="61539" cy="99045"/>
            </a:xfrm>
          </p:grpSpPr>
          <p:sp>
            <p:nvSpPr>
              <p:cNvPr id="2312" name="Google Shape;2312;p13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14" name="Google Shape;2314;p136"/>
            <p:cNvGrpSpPr/>
            <p:nvPr/>
          </p:nvGrpSpPr>
          <p:grpSpPr>
            <a:xfrm>
              <a:off x="3849905" y="2572252"/>
              <a:ext cx="74339" cy="119559"/>
              <a:chOff x="3906325" y="1984500"/>
              <a:chExt cx="156075" cy="262825"/>
            </a:xfrm>
          </p:grpSpPr>
          <p:sp>
            <p:nvSpPr>
              <p:cNvPr id="2315" name="Google Shape;2315;p13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16" name="Google Shape;2316;p13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6"/>
            <p:cNvGrpSpPr/>
            <p:nvPr/>
          </p:nvGrpSpPr>
          <p:grpSpPr>
            <a:xfrm>
              <a:off x="2654821" y="2414345"/>
              <a:ext cx="667570" cy="558731"/>
              <a:chOff x="1397225" y="1637375"/>
              <a:chExt cx="1401575" cy="1228250"/>
            </a:xfrm>
          </p:grpSpPr>
          <p:sp>
            <p:nvSpPr>
              <p:cNvPr id="2318" name="Google Shape;2318;p13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19" name="Google Shape;2319;p136"/>
              <p:cNvGrpSpPr/>
              <p:nvPr/>
            </p:nvGrpSpPr>
            <p:grpSpPr>
              <a:xfrm>
                <a:off x="1397225" y="1637375"/>
                <a:ext cx="1398775" cy="1228250"/>
                <a:chOff x="1397225" y="1637375"/>
                <a:chExt cx="1398775" cy="1228250"/>
              </a:xfrm>
            </p:grpSpPr>
            <p:sp>
              <p:nvSpPr>
                <p:cNvPr id="2320" name="Google Shape;2320;p13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3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2" name="Google Shape;2322;p136"/>
            <p:cNvGrpSpPr/>
            <p:nvPr/>
          </p:nvGrpSpPr>
          <p:grpSpPr>
            <a:xfrm>
              <a:off x="3230417" y="3103734"/>
              <a:ext cx="282982" cy="280332"/>
              <a:chOff x="2605700" y="3152850"/>
              <a:chExt cx="594125" cy="616250"/>
            </a:xfrm>
          </p:grpSpPr>
          <p:sp>
            <p:nvSpPr>
              <p:cNvPr id="2323" name="Google Shape;2323;p13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24" name="Google Shape;2324;p13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25" name="Google Shape;2325;p136"/>
            <p:cNvGrpSpPr/>
            <p:nvPr/>
          </p:nvGrpSpPr>
          <p:grpSpPr>
            <a:xfrm>
              <a:off x="3265985" y="3226989"/>
              <a:ext cx="87151" cy="346202"/>
              <a:chOff x="2680375" y="3423800"/>
              <a:chExt cx="182975" cy="761050"/>
            </a:xfrm>
          </p:grpSpPr>
          <p:sp>
            <p:nvSpPr>
              <p:cNvPr id="2326" name="Google Shape;2326;p13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27" name="Google Shape;2327;p13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136"/>
            <p:cNvGrpSpPr/>
            <p:nvPr/>
          </p:nvGrpSpPr>
          <p:grpSpPr>
            <a:xfrm>
              <a:off x="3855466" y="3289811"/>
              <a:ext cx="112514" cy="94210"/>
              <a:chOff x="3918000" y="3561900"/>
              <a:chExt cx="236225" cy="207100"/>
            </a:xfrm>
          </p:grpSpPr>
          <p:sp>
            <p:nvSpPr>
              <p:cNvPr id="2329" name="Google Shape;2329;p13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0" name="Google Shape;2330;p13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1" name="Google Shape;2331;p13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3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3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34" name="Google Shape;2334;p136"/>
            <p:cNvGrpSpPr/>
            <p:nvPr/>
          </p:nvGrpSpPr>
          <p:grpSpPr>
            <a:xfrm>
              <a:off x="2905224" y="2311071"/>
              <a:ext cx="596721" cy="528992"/>
              <a:chOff x="1922950" y="1410350"/>
              <a:chExt cx="1252825" cy="1162875"/>
            </a:xfrm>
          </p:grpSpPr>
          <p:sp>
            <p:nvSpPr>
              <p:cNvPr id="2335" name="Google Shape;2335;p13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3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3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3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3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3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1" name="Google Shape;2351;p13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1" name="Google Shape;2371;p13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2" name="Google Shape;2372;p13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136"/>
            <p:cNvGrpSpPr/>
            <p:nvPr/>
          </p:nvGrpSpPr>
          <p:grpSpPr>
            <a:xfrm>
              <a:off x="3280929" y="3294542"/>
              <a:ext cx="109894" cy="272224"/>
              <a:chOff x="2711750" y="3572300"/>
              <a:chExt cx="230725" cy="598425"/>
            </a:xfrm>
          </p:grpSpPr>
          <p:sp>
            <p:nvSpPr>
              <p:cNvPr id="2374" name="Google Shape;2374;p13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13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7" name="Google Shape;2377;p136"/>
            <p:cNvGrpSpPr/>
            <p:nvPr/>
          </p:nvGrpSpPr>
          <p:grpSpPr>
            <a:xfrm>
              <a:off x="3790439" y="2408636"/>
              <a:ext cx="73017" cy="75684"/>
              <a:chOff x="3781475" y="1624825"/>
              <a:chExt cx="153300" cy="166375"/>
            </a:xfrm>
          </p:grpSpPr>
          <p:sp>
            <p:nvSpPr>
              <p:cNvPr id="2378" name="Google Shape;2378;p13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2" name="Google Shape;2382;p13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3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3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9" name="Google Shape;2389;p136"/>
            <p:cNvGrpSpPr/>
            <p:nvPr/>
          </p:nvGrpSpPr>
          <p:grpSpPr>
            <a:xfrm>
              <a:off x="4403342" y="3107749"/>
              <a:ext cx="316680" cy="101374"/>
              <a:chOff x="5068275" y="3161675"/>
              <a:chExt cx="664875" cy="222850"/>
            </a:xfrm>
          </p:grpSpPr>
          <p:sp>
            <p:nvSpPr>
              <p:cNvPr id="2390" name="Google Shape;2390;p13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13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3" name="Google Shape;2423;p136"/>
            <p:cNvGrpSpPr/>
            <p:nvPr/>
          </p:nvGrpSpPr>
          <p:grpSpPr>
            <a:xfrm>
              <a:off x="3697513" y="2707266"/>
              <a:ext cx="59549" cy="79733"/>
              <a:chOff x="3586375" y="2281300"/>
              <a:chExt cx="125025" cy="175275"/>
            </a:xfrm>
          </p:grpSpPr>
          <p:sp>
            <p:nvSpPr>
              <p:cNvPr id="2424" name="Google Shape;2424;p13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13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 name="Google Shape;2427;p136"/>
            <p:cNvGrpSpPr/>
            <p:nvPr/>
          </p:nvGrpSpPr>
          <p:grpSpPr>
            <a:xfrm>
              <a:off x="4513224" y="3221724"/>
              <a:ext cx="274563" cy="280321"/>
              <a:chOff x="5298975" y="3412225"/>
              <a:chExt cx="576450" cy="616225"/>
            </a:xfrm>
          </p:grpSpPr>
          <p:sp>
            <p:nvSpPr>
              <p:cNvPr id="2428" name="Google Shape;2428;p13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29" name="Google Shape;2429;p13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136"/>
            <p:cNvGrpSpPr/>
            <p:nvPr/>
          </p:nvGrpSpPr>
          <p:grpSpPr>
            <a:xfrm>
              <a:off x="4824403" y="3421846"/>
              <a:ext cx="110132" cy="130647"/>
              <a:chOff x="5952300" y="3852150"/>
              <a:chExt cx="231225" cy="287200"/>
            </a:xfrm>
          </p:grpSpPr>
          <p:sp>
            <p:nvSpPr>
              <p:cNvPr id="2431" name="Google Shape;2431;p13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3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3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3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136"/>
            <p:cNvGrpSpPr/>
            <p:nvPr/>
          </p:nvGrpSpPr>
          <p:grpSpPr>
            <a:xfrm>
              <a:off x="4295710" y="3079670"/>
              <a:ext cx="14968" cy="27135"/>
              <a:chOff x="4842300" y="3099950"/>
              <a:chExt cx="31425" cy="59650"/>
            </a:xfrm>
          </p:grpSpPr>
          <p:sp>
            <p:nvSpPr>
              <p:cNvPr id="2442" name="Google Shape;2442;p13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136"/>
            <p:cNvGrpSpPr/>
            <p:nvPr/>
          </p:nvGrpSpPr>
          <p:grpSpPr>
            <a:xfrm>
              <a:off x="3831056" y="2816010"/>
              <a:ext cx="37378" cy="27612"/>
              <a:chOff x="3866750" y="2520350"/>
              <a:chExt cx="78475" cy="60700"/>
            </a:xfrm>
          </p:grpSpPr>
          <p:sp>
            <p:nvSpPr>
              <p:cNvPr id="2455" name="Google Shape;2455;p13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3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6" name="Google Shape;2476;p13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8" name="Google Shape;2488;p13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136"/>
            <p:cNvGrpSpPr/>
            <p:nvPr/>
          </p:nvGrpSpPr>
          <p:grpSpPr>
            <a:xfrm>
              <a:off x="3632736" y="3051591"/>
              <a:ext cx="63288" cy="45217"/>
              <a:chOff x="3450375" y="3038225"/>
              <a:chExt cx="132875" cy="99400"/>
            </a:xfrm>
          </p:grpSpPr>
          <p:sp>
            <p:nvSpPr>
              <p:cNvPr id="2502" name="Google Shape;2502;p13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13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13" name="Google Shape;2513;p13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3" name="Google Shape;2523;p13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9" name="Google Shape;2529;p13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136"/>
          <p:cNvGrpSpPr/>
          <p:nvPr/>
        </p:nvGrpSpPr>
        <p:grpSpPr>
          <a:xfrm>
            <a:off x="3554131" y="1233340"/>
            <a:ext cx="2078182" cy="1366558"/>
            <a:chOff x="235800" y="830650"/>
            <a:chExt cx="6978450" cy="4588844"/>
          </a:xfrm>
        </p:grpSpPr>
        <p:sp>
          <p:nvSpPr>
            <p:cNvPr id="2540" name="Google Shape;2540;p13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6"/>
          <p:cNvGrpSpPr/>
          <p:nvPr/>
        </p:nvGrpSpPr>
        <p:grpSpPr>
          <a:xfrm>
            <a:off x="742628" y="3064442"/>
            <a:ext cx="2622876" cy="1333540"/>
            <a:chOff x="238125" y="1038125"/>
            <a:chExt cx="7146800" cy="3633625"/>
          </a:xfrm>
        </p:grpSpPr>
        <p:sp>
          <p:nvSpPr>
            <p:cNvPr id="2547" name="Google Shape;2547;p13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3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136"/>
          <p:cNvGrpSpPr/>
          <p:nvPr/>
        </p:nvGrpSpPr>
        <p:grpSpPr>
          <a:xfrm>
            <a:off x="5857556" y="1206552"/>
            <a:ext cx="2590840" cy="1380235"/>
            <a:chOff x="233350" y="949250"/>
            <a:chExt cx="7137300" cy="3802300"/>
          </a:xfrm>
        </p:grpSpPr>
        <p:sp>
          <p:nvSpPr>
            <p:cNvPr id="4120" name="Google Shape;4120;p13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136"/>
          <p:cNvGrpSpPr/>
          <p:nvPr/>
        </p:nvGrpSpPr>
        <p:grpSpPr>
          <a:xfrm>
            <a:off x="7671985" y="3251325"/>
            <a:ext cx="104231" cy="320340"/>
            <a:chOff x="7564426" y="3224343"/>
            <a:chExt cx="119985" cy="368801"/>
          </a:xfrm>
        </p:grpSpPr>
        <p:sp>
          <p:nvSpPr>
            <p:cNvPr id="4172" name="Google Shape;4172;p13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136"/>
          <p:cNvGrpSpPr/>
          <p:nvPr/>
        </p:nvGrpSpPr>
        <p:grpSpPr>
          <a:xfrm>
            <a:off x="7371473" y="3245427"/>
            <a:ext cx="189489" cy="332132"/>
            <a:chOff x="8370831" y="3202002"/>
            <a:chExt cx="218129" cy="382376"/>
          </a:xfrm>
        </p:grpSpPr>
        <p:sp>
          <p:nvSpPr>
            <p:cNvPr id="4175" name="Google Shape;4175;p13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136"/>
          <p:cNvGrpSpPr/>
          <p:nvPr/>
        </p:nvGrpSpPr>
        <p:grpSpPr>
          <a:xfrm>
            <a:off x="8094863" y="3656559"/>
            <a:ext cx="309429" cy="267000"/>
            <a:chOff x="6742064" y="3750480"/>
            <a:chExt cx="399315" cy="344560"/>
          </a:xfrm>
        </p:grpSpPr>
        <p:sp>
          <p:nvSpPr>
            <p:cNvPr id="4178" name="Google Shape;4178;p13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136"/>
          <p:cNvGrpSpPr/>
          <p:nvPr/>
        </p:nvGrpSpPr>
        <p:grpSpPr>
          <a:xfrm>
            <a:off x="7633882" y="4007606"/>
            <a:ext cx="180437" cy="281608"/>
            <a:chOff x="7248525" y="3739696"/>
            <a:chExt cx="230531" cy="359790"/>
          </a:xfrm>
        </p:grpSpPr>
        <p:sp>
          <p:nvSpPr>
            <p:cNvPr id="4181" name="Google Shape;4181;p13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136"/>
          <p:cNvGrpSpPr/>
          <p:nvPr/>
        </p:nvGrpSpPr>
        <p:grpSpPr>
          <a:xfrm>
            <a:off x="7879801" y="3650830"/>
            <a:ext cx="162896" cy="278710"/>
            <a:chOff x="7601242" y="3729267"/>
            <a:chExt cx="222566" cy="380803"/>
          </a:xfrm>
        </p:grpSpPr>
        <p:sp>
          <p:nvSpPr>
            <p:cNvPr id="4184" name="Google Shape;4184;p13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3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6" name="Google Shape;4186;p13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7" name="Google Shape;4187;p136"/>
          <p:cNvGrpSpPr/>
          <p:nvPr/>
        </p:nvGrpSpPr>
        <p:grpSpPr>
          <a:xfrm>
            <a:off x="7369446" y="3651971"/>
            <a:ext cx="193543" cy="275990"/>
            <a:chOff x="8304647" y="3738687"/>
            <a:chExt cx="225076" cy="320956"/>
          </a:xfrm>
        </p:grpSpPr>
        <p:sp>
          <p:nvSpPr>
            <p:cNvPr id="4188" name="Google Shape;4188;p13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3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136"/>
          <p:cNvGrpSpPr/>
          <p:nvPr/>
        </p:nvGrpSpPr>
        <p:grpSpPr>
          <a:xfrm>
            <a:off x="7641939" y="3651971"/>
            <a:ext cx="178492" cy="275990"/>
            <a:chOff x="8615101" y="3738687"/>
            <a:chExt cx="207573" cy="320956"/>
          </a:xfrm>
        </p:grpSpPr>
        <p:sp>
          <p:nvSpPr>
            <p:cNvPr id="4192" name="Google Shape;4192;p13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3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3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5" name="Google Shape;4195;p13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136"/>
          <p:cNvGrpSpPr/>
          <p:nvPr/>
        </p:nvGrpSpPr>
        <p:grpSpPr>
          <a:xfrm>
            <a:off x="6036644" y="3773459"/>
            <a:ext cx="557670" cy="511283"/>
            <a:chOff x="6015419" y="3716859"/>
            <a:chExt cx="557671" cy="511283"/>
          </a:xfrm>
        </p:grpSpPr>
        <p:sp>
          <p:nvSpPr>
            <p:cNvPr id="4197" name="Google Shape;4197;p13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8" name="Google Shape;4198;p136"/>
            <p:cNvGrpSpPr/>
            <p:nvPr/>
          </p:nvGrpSpPr>
          <p:grpSpPr>
            <a:xfrm>
              <a:off x="6036094" y="3716980"/>
              <a:ext cx="529860" cy="510468"/>
              <a:chOff x="6036094" y="3716980"/>
              <a:chExt cx="529860" cy="510468"/>
            </a:xfrm>
          </p:grpSpPr>
          <p:sp>
            <p:nvSpPr>
              <p:cNvPr id="4199" name="Google Shape;4199;p13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3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3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9" name="Google Shape;4209;p136"/>
          <p:cNvGrpSpPr/>
          <p:nvPr/>
        </p:nvGrpSpPr>
        <p:grpSpPr>
          <a:xfrm>
            <a:off x="6665529" y="3130228"/>
            <a:ext cx="576302" cy="511871"/>
            <a:chOff x="6644304" y="3073628"/>
            <a:chExt cx="576302" cy="511871"/>
          </a:xfrm>
        </p:grpSpPr>
        <p:sp>
          <p:nvSpPr>
            <p:cNvPr id="4210" name="Google Shape;4210;p13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136"/>
            <p:cNvGrpSpPr/>
            <p:nvPr/>
          </p:nvGrpSpPr>
          <p:grpSpPr>
            <a:xfrm>
              <a:off x="6712169" y="3085440"/>
              <a:ext cx="481622" cy="494913"/>
              <a:chOff x="6712169" y="3085440"/>
              <a:chExt cx="481622" cy="494913"/>
            </a:xfrm>
          </p:grpSpPr>
          <p:sp>
            <p:nvSpPr>
              <p:cNvPr id="4212" name="Google Shape;4212;p13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7" name="Google Shape;4217;p13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13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136"/>
          <p:cNvGrpSpPr/>
          <p:nvPr/>
        </p:nvGrpSpPr>
        <p:grpSpPr>
          <a:xfrm>
            <a:off x="6673379" y="3773223"/>
            <a:ext cx="560631" cy="511352"/>
            <a:chOff x="6652154" y="3716623"/>
            <a:chExt cx="560631" cy="511352"/>
          </a:xfrm>
        </p:grpSpPr>
        <p:sp>
          <p:nvSpPr>
            <p:cNvPr id="4222" name="Google Shape;4222;p13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3" name="Google Shape;4223;p136"/>
            <p:cNvGrpSpPr/>
            <p:nvPr/>
          </p:nvGrpSpPr>
          <p:grpSpPr>
            <a:xfrm>
              <a:off x="6669657" y="3716715"/>
              <a:ext cx="466779" cy="464290"/>
              <a:chOff x="6669657" y="3716715"/>
              <a:chExt cx="466779" cy="464290"/>
            </a:xfrm>
          </p:grpSpPr>
          <p:sp>
            <p:nvSpPr>
              <p:cNvPr id="4224" name="Google Shape;4224;p13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3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7" name="Google Shape;4237;p136"/>
          <p:cNvGrpSpPr/>
          <p:nvPr/>
        </p:nvGrpSpPr>
        <p:grpSpPr>
          <a:xfrm>
            <a:off x="7867470" y="4054631"/>
            <a:ext cx="187557" cy="187557"/>
            <a:chOff x="8565775" y="671075"/>
            <a:chExt cx="441000" cy="441000"/>
          </a:xfrm>
        </p:grpSpPr>
        <p:sp>
          <p:nvSpPr>
            <p:cNvPr id="4238" name="Google Shape;4238;p13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0" name="Google Shape;4240;p13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2" name="Google Shape;4242;p136"/>
          <p:cNvGrpSpPr/>
          <p:nvPr/>
        </p:nvGrpSpPr>
        <p:grpSpPr>
          <a:xfrm>
            <a:off x="6021325" y="3132850"/>
            <a:ext cx="587871" cy="512373"/>
            <a:chOff x="6000100" y="3076250"/>
            <a:chExt cx="587871" cy="512373"/>
          </a:xfrm>
        </p:grpSpPr>
        <p:sp>
          <p:nvSpPr>
            <p:cNvPr id="4243" name="Google Shape;4243;p13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4" name="Google Shape;4244;p136"/>
            <p:cNvGrpSpPr/>
            <p:nvPr/>
          </p:nvGrpSpPr>
          <p:grpSpPr>
            <a:xfrm>
              <a:off x="6031360" y="3076713"/>
              <a:ext cx="539107" cy="480965"/>
              <a:chOff x="6031360" y="3076713"/>
              <a:chExt cx="539107" cy="480965"/>
            </a:xfrm>
          </p:grpSpPr>
          <p:sp>
            <p:nvSpPr>
              <p:cNvPr id="4245" name="Google Shape;4245;p13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3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3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2" name="Google Shape;4252;p136"/>
          <p:cNvGrpSpPr/>
          <p:nvPr/>
        </p:nvGrpSpPr>
        <p:grpSpPr>
          <a:xfrm>
            <a:off x="3597785" y="3065882"/>
            <a:ext cx="2241344" cy="1330656"/>
            <a:chOff x="3597785" y="3065882"/>
            <a:chExt cx="2241344" cy="1330656"/>
          </a:xfrm>
        </p:grpSpPr>
        <p:grpSp>
          <p:nvGrpSpPr>
            <p:cNvPr id="4253" name="Google Shape;4253;p136"/>
            <p:cNvGrpSpPr/>
            <p:nvPr/>
          </p:nvGrpSpPr>
          <p:grpSpPr>
            <a:xfrm>
              <a:off x="5296908" y="3937355"/>
              <a:ext cx="143198" cy="32380"/>
              <a:chOff x="5296908" y="3937355"/>
              <a:chExt cx="143198" cy="32380"/>
            </a:xfrm>
          </p:grpSpPr>
          <p:sp>
            <p:nvSpPr>
              <p:cNvPr id="4254" name="Google Shape;4254;p13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136"/>
              <p:cNvGrpSpPr/>
              <p:nvPr/>
            </p:nvGrpSpPr>
            <p:grpSpPr>
              <a:xfrm>
                <a:off x="5402331" y="3937355"/>
                <a:ext cx="37776" cy="32380"/>
                <a:chOff x="5402331" y="3937355"/>
                <a:chExt cx="37776" cy="32380"/>
              </a:xfrm>
            </p:grpSpPr>
            <p:sp>
              <p:nvSpPr>
                <p:cNvPr id="4256" name="Google Shape;4256;p13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136"/>
              <p:cNvGrpSpPr/>
              <p:nvPr/>
            </p:nvGrpSpPr>
            <p:grpSpPr>
              <a:xfrm>
                <a:off x="5296908" y="3937355"/>
                <a:ext cx="37783" cy="32380"/>
                <a:chOff x="5296908" y="3937355"/>
                <a:chExt cx="37783" cy="32380"/>
              </a:xfrm>
            </p:grpSpPr>
            <p:sp>
              <p:nvSpPr>
                <p:cNvPr id="4259" name="Google Shape;4259;p13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1" name="Google Shape;4261;p136"/>
            <p:cNvGrpSpPr/>
            <p:nvPr/>
          </p:nvGrpSpPr>
          <p:grpSpPr>
            <a:xfrm>
              <a:off x="4724163" y="3119631"/>
              <a:ext cx="120838" cy="84218"/>
              <a:chOff x="4724163" y="3119631"/>
              <a:chExt cx="120838" cy="84218"/>
            </a:xfrm>
          </p:grpSpPr>
          <p:grpSp>
            <p:nvGrpSpPr>
              <p:cNvPr id="4262" name="Google Shape;4262;p136"/>
              <p:cNvGrpSpPr/>
              <p:nvPr/>
            </p:nvGrpSpPr>
            <p:grpSpPr>
              <a:xfrm>
                <a:off x="4746712" y="3132773"/>
                <a:ext cx="86869" cy="56424"/>
                <a:chOff x="4746712" y="3132773"/>
                <a:chExt cx="86869" cy="56424"/>
              </a:xfrm>
            </p:grpSpPr>
            <p:sp>
              <p:nvSpPr>
                <p:cNvPr id="4263" name="Google Shape;4263;p13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6"/>
              <p:cNvGrpSpPr/>
              <p:nvPr/>
            </p:nvGrpSpPr>
            <p:grpSpPr>
              <a:xfrm>
                <a:off x="4773634" y="3143336"/>
                <a:ext cx="37776" cy="32451"/>
                <a:chOff x="4773634" y="3143336"/>
                <a:chExt cx="37776" cy="32451"/>
              </a:xfrm>
            </p:grpSpPr>
            <p:sp>
              <p:nvSpPr>
                <p:cNvPr id="4266" name="Google Shape;4266;p13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136"/>
              <p:cNvGrpSpPr/>
              <p:nvPr/>
            </p:nvGrpSpPr>
            <p:grpSpPr>
              <a:xfrm>
                <a:off x="4724163" y="3131248"/>
                <a:ext cx="37776" cy="32459"/>
                <a:chOff x="4724163" y="3131248"/>
                <a:chExt cx="37776" cy="32459"/>
              </a:xfrm>
            </p:grpSpPr>
            <p:sp>
              <p:nvSpPr>
                <p:cNvPr id="4269" name="Google Shape;4269;p13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36"/>
              <p:cNvGrpSpPr/>
              <p:nvPr/>
            </p:nvGrpSpPr>
            <p:grpSpPr>
              <a:xfrm>
                <a:off x="4755081" y="3176054"/>
                <a:ext cx="32357" cy="27795"/>
                <a:chOff x="4755081" y="3176054"/>
                <a:chExt cx="32357" cy="27795"/>
              </a:xfrm>
            </p:grpSpPr>
            <p:sp>
              <p:nvSpPr>
                <p:cNvPr id="4272" name="Google Shape;4272;p13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136"/>
              <p:cNvGrpSpPr/>
              <p:nvPr/>
            </p:nvGrpSpPr>
            <p:grpSpPr>
              <a:xfrm>
                <a:off x="4812550" y="3119631"/>
                <a:ext cx="32451" cy="27803"/>
                <a:chOff x="4812550" y="3119631"/>
                <a:chExt cx="32451" cy="27803"/>
              </a:xfrm>
            </p:grpSpPr>
            <p:sp>
              <p:nvSpPr>
                <p:cNvPr id="4275" name="Google Shape;4275;p13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7" name="Google Shape;4277;p136"/>
            <p:cNvGrpSpPr/>
            <p:nvPr/>
          </p:nvGrpSpPr>
          <p:grpSpPr>
            <a:xfrm>
              <a:off x="5382826" y="4027197"/>
              <a:ext cx="268967" cy="250422"/>
              <a:chOff x="5382826" y="4027197"/>
              <a:chExt cx="268967" cy="250422"/>
            </a:xfrm>
          </p:grpSpPr>
          <p:grpSp>
            <p:nvGrpSpPr>
              <p:cNvPr id="4278" name="Google Shape;4278;p136"/>
              <p:cNvGrpSpPr/>
              <p:nvPr/>
            </p:nvGrpSpPr>
            <p:grpSpPr>
              <a:xfrm>
                <a:off x="5405280" y="4042510"/>
                <a:ext cx="237570" cy="218647"/>
                <a:chOff x="5405280" y="4042510"/>
                <a:chExt cx="237570" cy="218647"/>
              </a:xfrm>
            </p:grpSpPr>
            <p:sp>
              <p:nvSpPr>
                <p:cNvPr id="4279" name="Google Shape;4279;p13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3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136"/>
              <p:cNvGrpSpPr/>
              <p:nvPr/>
            </p:nvGrpSpPr>
            <p:grpSpPr>
              <a:xfrm>
                <a:off x="5382826" y="4125549"/>
                <a:ext cx="37776" cy="32380"/>
                <a:chOff x="5382826" y="4125549"/>
                <a:chExt cx="37776" cy="32380"/>
              </a:xfrm>
            </p:grpSpPr>
            <p:sp>
              <p:nvSpPr>
                <p:cNvPr id="4286" name="Google Shape;4286;p13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136"/>
              <p:cNvGrpSpPr/>
              <p:nvPr/>
            </p:nvGrpSpPr>
            <p:grpSpPr>
              <a:xfrm>
                <a:off x="5475680" y="4195587"/>
                <a:ext cx="37783" cy="32364"/>
                <a:chOff x="5475680" y="4195587"/>
                <a:chExt cx="37783" cy="32364"/>
              </a:xfrm>
            </p:grpSpPr>
            <p:sp>
              <p:nvSpPr>
                <p:cNvPr id="4289" name="Google Shape;4289;p13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136"/>
              <p:cNvGrpSpPr/>
              <p:nvPr/>
            </p:nvGrpSpPr>
            <p:grpSpPr>
              <a:xfrm>
                <a:off x="5532575" y="4027197"/>
                <a:ext cx="33308" cy="32262"/>
                <a:chOff x="5532575" y="4027197"/>
                <a:chExt cx="33308" cy="32262"/>
              </a:xfrm>
            </p:grpSpPr>
            <p:sp>
              <p:nvSpPr>
                <p:cNvPr id="4292" name="Google Shape;4292;p13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136"/>
              <p:cNvGrpSpPr/>
              <p:nvPr/>
            </p:nvGrpSpPr>
            <p:grpSpPr>
              <a:xfrm>
                <a:off x="5590706" y="4245348"/>
                <a:ext cx="33497" cy="32270"/>
                <a:chOff x="5590706" y="4245348"/>
                <a:chExt cx="33497" cy="32270"/>
              </a:xfrm>
            </p:grpSpPr>
            <p:sp>
              <p:nvSpPr>
                <p:cNvPr id="4295" name="Google Shape;4295;p13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136"/>
              <p:cNvGrpSpPr/>
              <p:nvPr/>
            </p:nvGrpSpPr>
            <p:grpSpPr>
              <a:xfrm>
                <a:off x="5618681" y="4109677"/>
                <a:ext cx="33112" cy="32357"/>
                <a:chOff x="5618681" y="4109677"/>
                <a:chExt cx="33112" cy="32357"/>
              </a:xfrm>
            </p:grpSpPr>
            <p:sp>
              <p:nvSpPr>
                <p:cNvPr id="4298" name="Google Shape;4298;p13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136"/>
              <p:cNvGrpSpPr/>
              <p:nvPr/>
            </p:nvGrpSpPr>
            <p:grpSpPr>
              <a:xfrm>
                <a:off x="5479298" y="4128262"/>
                <a:ext cx="31405" cy="26906"/>
                <a:chOff x="5479298" y="4128262"/>
                <a:chExt cx="31405" cy="26906"/>
              </a:xfrm>
            </p:grpSpPr>
            <p:sp>
              <p:nvSpPr>
                <p:cNvPr id="4301" name="Google Shape;4301;p13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3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136"/>
              <p:cNvGrpSpPr/>
              <p:nvPr/>
            </p:nvGrpSpPr>
            <p:grpSpPr>
              <a:xfrm>
                <a:off x="5582903" y="4180116"/>
                <a:ext cx="31499" cy="26898"/>
                <a:chOff x="5582903" y="4180116"/>
                <a:chExt cx="31499" cy="26898"/>
              </a:xfrm>
            </p:grpSpPr>
            <p:sp>
              <p:nvSpPr>
                <p:cNvPr id="4304" name="Google Shape;4304;p13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3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136"/>
            <p:cNvGrpSpPr/>
            <p:nvPr/>
          </p:nvGrpSpPr>
          <p:grpSpPr>
            <a:xfrm>
              <a:off x="3977681" y="3230323"/>
              <a:ext cx="94584" cy="84085"/>
              <a:chOff x="3977681" y="3230323"/>
              <a:chExt cx="94584" cy="84085"/>
            </a:xfrm>
          </p:grpSpPr>
          <p:grpSp>
            <p:nvGrpSpPr>
              <p:cNvPr id="4307" name="Google Shape;4307;p136"/>
              <p:cNvGrpSpPr/>
              <p:nvPr/>
            </p:nvGrpSpPr>
            <p:grpSpPr>
              <a:xfrm>
                <a:off x="4000135" y="3243041"/>
                <a:ext cx="59570" cy="57186"/>
                <a:chOff x="4000135" y="3243041"/>
                <a:chExt cx="59570" cy="57186"/>
              </a:xfrm>
            </p:grpSpPr>
            <p:sp>
              <p:nvSpPr>
                <p:cNvPr id="4308" name="Google Shape;4308;p13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3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136"/>
              <p:cNvGrpSpPr/>
              <p:nvPr/>
            </p:nvGrpSpPr>
            <p:grpSpPr>
              <a:xfrm>
                <a:off x="3977681" y="3245872"/>
                <a:ext cx="37783" cy="32380"/>
                <a:chOff x="3977681" y="3245872"/>
                <a:chExt cx="37783" cy="32380"/>
              </a:xfrm>
            </p:grpSpPr>
            <p:sp>
              <p:nvSpPr>
                <p:cNvPr id="4312" name="Google Shape;4312;p13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3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136"/>
              <p:cNvGrpSpPr/>
              <p:nvPr/>
            </p:nvGrpSpPr>
            <p:grpSpPr>
              <a:xfrm>
                <a:off x="4040860" y="3262672"/>
                <a:ext cx="31405" cy="27001"/>
                <a:chOff x="4040860" y="3262672"/>
                <a:chExt cx="31405" cy="27001"/>
              </a:xfrm>
            </p:grpSpPr>
            <p:sp>
              <p:nvSpPr>
                <p:cNvPr id="4315" name="Google Shape;4315;p13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36"/>
              <p:cNvGrpSpPr/>
              <p:nvPr/>
            </p:nvGrpSpPr>
            <p:grpSpPr>
              <a:xfrm>
                <a:off x="4021072" y="3230323"/>
                <a:ext cx="31397" cy="26906"/>
                <a:chOff x="4021072" y="3230323"/>
                <a:chExt cx="31397" cy="26906"/>
              </a:xfrm>
            </p:grpSpPr>
            <p:sp>
              <p:nvSpPr>
                <p:cNvPr id="4318" name="Google Shape;4318;p13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3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136"/>
              <p:cNvGrpSpPr/>
              <p:nvPr/>
            </p:nvGrpSpPr>
            <p:grpSpPr>
              <a:xfrm>
                <a:off x="4001472" y="3287462"/>
                <a:ext cx="31499" cy="26945"/>
                <a:chOff x="4001472" y="3287462"/>
                <a:chExt cx="31499" cy="26945"/>
              </a:xfrm>
            </p:grpSpPr>
            <p:sp>
              <p:nvSpPr>
                <p:cNvPr id="4321" name="Google Shape;4321;p13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3" name="Google Shape;4323;p136"/>
            <p:cNvGrpSpPr/>
            <p:nvPr/>
          </p:nvGrpSpPr>
          <p:grpSpPr>
            <a:xfrm>
              <a:off x="4084715" y="3258865"/>
              <a:ext cx="184961" cy="137268"/>
              <a:chOff x="4084715" y="3258865"/>
              <a:chExt cx="184961" cy="137268"/>
            </a:xfrm>
          </p:grpSpPr>
          <p:grpSp>
            <p:nvGrpSpPr>
              <p:cNvPr id="4324" name="Google Shape;4324;p136"/>
              <p:cNvGrpSpPr/>
              <p:nvPr/>
            </p:nvGrpSpPr>
            <p:grpSpPr>
              <a:xfrm>
                <a:off x="4107453" y="3271583"/>
                <a:ext cx="153470" cy="110275"/>
                <a:chOff x="4107453" y="3271583"/>
                <a:chExt cx="153470" cy="110275"/>
              </a:xfrm>
            </p:grpSpPr>
            <p:sp>
              <p:nvSpPr>
                <p:cNvPr id="4325" name="Google Shape;4325;p13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3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3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36"/>
              <p:cNvGrpSpPr/>
              <p:nvPr/>
            </p:nvGrpSpPr>
            <p:grpSpPr>
              <a:xfrm>
                <a:off x="4136947" y="3258865"/>
                <a:ext cx="31499" cy="27001"/>
                <a:chOff x="4136947" y="3258865"/>
                <a:chExt cx="31499" cy="27001"/>
              </a:xfrm>
            </p:grpSpPr>
            <p:sp>
              <p:nvSpPr>
                <p:cNvPr id="4330" name="Google Shape;4330;p13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3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36"/>
              <p:cNvGrpSpPr/>
              <p:nvPr/>
            </p:nvGrpSpPr>
            <p:grpSpPr>
              <a:xfrm>
                <a:off x="4084715" y="3266478"/>
                <a:ext cx="31468" cy="26898"/>
                <a:chOff x="4084715" y="3266478"/>
                <a:chExt cx="31468" cy="26898"/>
              </a:xfrm>
            </p:grpSpPr>
            <p:sp>
              <p:nvSpPr>
                <p:cNvPr id="4333" name="Google Shape;4333;p13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36"/>
              <p:cNvGrpSpPr/>
              <p:nvPr/>
            </p:nvGrpSpPr>
            <p:grpSpPr>
              <a:xfrm>
                <a:off x="4159213" y="3279849"/>
                <a:ext cx="31405" cy="26945"/>
                <a:chOff x="4159213" y="3279849"/>
                <a:chExt cx="31405" cy="26945"/>
              </a:xfrm>
            </p:grpSpPr>
            <p:sp>
              <p:nvSpPr>
                <p:cNvPr id="4336" name="Google Shape;4336;p13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3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36"/>
              <p:cNvGrpSpPr/>
              <p:nvPr/>
            </p:nvGrpSpPr>
            <p:grpSpPr>
              <a:xfrm>
                <a:off x="4201550" y="3266502"/>
                <a:ext cx="31405" cy="26883"/>
                <a:chOff x="4201550" y="3266502"/>
                <a:chExt cx="31405" cy="26883"/>
              </a:xfrm>
            </p:grpSpPr>
            <p:sp>
              <p:nvSpPr>
                <p:cNvPr id="4339" name="Google Shape;4339;p13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136"/>
              <p:cNvGrpSpPr/>
              <p:nvPr/>
            </p:nvGrpSpPr>
            <p:grpSpPr>
              <a:xfrm>
                <a:off x="4201550" y="3338278"/>
                <a:ext cx="31405" cy="26930"/>
                <a:chOff x="4201550" y="3338278"/>
                <a:chExt cx="31405" cy="26930"/>
              </a:xfrm>
            </p:grpSpPr>
            <p:sp>
              <p:nvSpPr>
                <p:cNvPr id="4342" name="Google Shape;4342;p13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3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136"/>
              <p:cNvGrpSpPr/>
              <p:nvPr/>
            </p:nvGrpSpPr>
            <p:grpSpPr>
              <a:xfrm>
                <a:off x="4238272" y="3369132"/>
                <a:ext cx="31405" cy="27001"/>
                <a:chOff x="4238272" y="3369132"/>
                <a:chExt cx="31405" cy="27001"/>
              </a:xfrm>
            </p:grpSpPr>
            <p:sp>
              <p:nvSpPr>
                <p:cNvPr id="4345" name="Google Shape;4345;p13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3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7" name="Google Shape;4347;p136"/>
            <p:cNvGrpSpPr/>
            <p:nvPr/>
          </p:nvGrpSpPr>
          <p:grpSpPr>
            <a:xfrm>
              <a:off x="4068639" y="3200169"/>
              <a:ext cx="77643" cy="37272"/>
              <a:chOff x="4068639" y="3200169"/>
              <a:chExt cx="77643" cy="37272"/>
            </a:xfrm>
          </p:grpSpPr>
          <p:sp>
            <p:nvSpPr>
              <p:cNvPr id="4348" name="Google Shape;4348;p13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136"/>
              <p:cNvGrpSpPr/>
              <p:nvPr/>
            </p:nvGrpSpPr>
            <p:grpSpPr>
              <a:xfrm>
                <a:off x="4114878" y="3200169"/>
                <a:ext cx="31405" cy="26993"/>
                <a:chOff x="4114878" y="3200169"/>
                <a:chExt cx="31405" cy="26993"/>
              </a:xfrm>
            </p:grpSpPr>
            <p:sp>
              <p:nvSpPr>
                <p:cNvPr id="4350" name="Google Shape;4350;p13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3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136"/>
              <p:cNvGrpSpPr/>
              <p:nvPr/>
            </p:nvGrpSpPr>
            <p:grpSpPr>
              <a:xfrm>
                <a:off x="4068639" y="3210535"/>
                <a:ext cx="31499" cy="26906"/>
                <a:chOff x="4068639" y="3210535"/>
                <a:chExt cx="31499" cy="26906"/>
              </a:xfrm>
            </p:grpSpPr>
            <p:sp>
              <p:nvSpPr>
                <p:cNvPr id="4353" name="Google Shape;4353;p13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3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5" name="Google Shape;4355;p136"/>
            <p:cNvGrpSpPr/>
            <p:nvPr/>
          </p:nvGrpSpPr>
          <p:grpSpPr>
            <a:xfrm>
              <a:off x="3869702" y="3066935"/>
              <a:ext cx="382664" cy="190294"/>
              <a:chOff x="3869702" y="3066935"/>
              <a:chExt cx="382664" cy="190294"/>
            </a:xfrm>
          </p:grpSpPr>
          <p:grpSp>
            <p:nvGrpSpPr>
              <p:cNvPr id="4356" name="Google Shape;4356;p136"/>
              <p:cNvGrpSpPr/>
              <p:nvPr/>
            </p:nvGrpSpPr>
            <p:grpSpPr>
              <a:xfrm>
                <a:off x="3888633" y="3082351"/>
                <a:ext cx="351172" cy="160698"/>
                <a:chOff x="3888633" y="3082351"/>
                <a:chExt cx="351172" cy="160698"/>
              </a:xfrm>
            </p:grpSpPr>
            <p:sp>
              <p:nvSpPr>
                <p:cNvPr id="4357" name="Google Shape;4357;p13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3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3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136"/>
              <p:cNvGrpSpPr/>
              <p:nvPr/>
            </p:nvGrpSpPr>
            <p:grpSpPr>
              <a:xfrm>
                <a:off x="4143703" y="3066935"/>
                <a:ext cx="37783" cy="32357"/>
                <a:chOff x="4143703" y="3066935"/>
                <a:chExt cx="37783" cy="32357"/>
              </a:xfrm>
            </p:grpSpPr>
            <p:sp>
              <p:nvSpPr>
                <p:cNvPr id="4364" name="Google Shape;4364;p13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136"/>
              <p:cNvGrpSpPr/>
              <p:nvPr/>
            </p:nvGrpSpPr>
            <p:grpSpPr>
              <a:xfrm>
                <a:off x="4044565" y="3103563"/>
                <a:ext cx="37783" cy="32451"/>
                <a:chOff x="4044565" y="3103563"/>
                <a:chExt cx="37783" cy="32451"/>
              </a:xfrm>
            </p:grpSpPr>
            <p:sp>
              <p:nvSpPr>
                <p:cNvPr id="4367" name="Google Shape;4367;p13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136"/>
              <p:cNvGrpSpPr/>
              <p:nvPr/>
            </p:nvGrpSpPr>
            <p:grpSpPr>
              <a:xfrm>
                <a:off x="4017454" y="3188237"/>
                <a:ext cx="37776" cy="32357"/>
                <a:chOff x="4017454" y="3188237"/>
                <a:chExt cx="37776" cy="32357"/>
              </a:xfrm>
            </p:grpSpPr>
            <p:sp>
              <p:nvSpPr>
                <p:cNvPr id="4370" name="Google Shape;4370;p13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136"/>
              <p:cNvGrpSpPr/>
              <p:nvPr/>
            </p:nvGrpSpPr>
            <p:grpSpPr>
              <a:xfrm>
                <a:off x="3921548" y="3157509"/>
                <a:ext cx="37783" cy="32357"/>
                <a:chOff x="3921548" y="3157509"/>
                <a:chExt cx="37783" cy="32357"/>
              </a:xfrm>
            </p:grpSpPr>
            <p:sp>
              <p:nvSpPr>
                <p:cNvPr id="4373" name="Google Shape;4373;p13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136"/>
              <p:cNvGrpSpPr/>
              <p:nvPr/>
            </p:nvGrpSpPr>
            <p:grpSpPr>
              <a:xfrm>
                <a:off x="3939056" y="3211620"/>
                <a:ext cx="37783" cy="32380"/>
                <a:chOff x="3939056" y="3211620"/>
                <a:chExt cx="37783" cy="32380"/>
              </a:xfrm>
            </p:grpSpPr>
            <p:sp>
              <p:nvSpPr>
                <p:cNvPr id="4376" name="Google Shape;4376;p13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3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136"/>
              <p:cNvGrpSpPr/>
              <p:nvPr/>
            </p:nvGrpSpPr>
            <p:grpSpPr>
              <a:xfrm>
                <a:off x="4176240" y="3136965"/>
                <a:ext cx="31405" cy="26930"/>
                <a:chOff x="4176240" y="3136965"/>
                <a:chExt cx="31405" cy="26930"/>
              </a:xfrm>
            </p:grpSpPr>
            <p:sp>
              <p:nvSpPr>
                <p:cNvPr id="4379" name="Google Shape;4379;p13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3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136"/>
              <p:cNvGrpSpPr/>
              <p:nvPr/>
            </p:nvGrpSpPr>
            <p:grpSpPr>
              <a:xfrm>
                <a:off x="4133148" y="3152593"/>
                <a:ext cx="31499" cy="27001"/>
                <a:chOff x="4133148" y="3152593"/>
                <a:chExt cx="31499" cy="27001"/>
              </a:xfrm>
            </p:grpSpPr>
            <p:sp>
              <p:nvSpPr>
                <p:cNvPr id="4382" name="Google Shape;4382;p13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3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136"/>
              <p:cNvGrpSpPr/>
              <p:nvPr/>
            </p:nvGrpSpPr>
            <p:grpSpPr>
              <a:xfrm>
                <a:off x="4220866" y="3073534"/>
                <a:ext cx="31499" cy="26898"/>
                <a:chOff x="4220866" y="3073534"/>
                <a:chExt cx="31499" cy="26898"/>
              </a:xfrm>
            </p:grpSpPr>
            <p:sp>
              <p:nvSpPr>
                <p:cNvPr id="4385" name="Google Shape;4385;p13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3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136"/>
              <p:cNvGrpSpPr/>
              <p:nvPr/>
            </p:nvGrpSpPr>
            <p:grpSpPr>
              <a:xfrm>
                <a:off x="3869702" y="3230323"/>
                <a:ext cx="31499" cy="26906"/>
                <a:chOff x="3869702" y="3230323"/>
                <a:chExt cx="31499" cy="26906"/>
              </a:xfrm>
            </p:grpSpPr>
            <p:sp>
              <p:nvSpPr>
                <p:cNvPr id="4388" name="Google Shape;4388;p13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3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0" name="Google Shape;4390;p136"/>
            <p:cNvGrpSpPr/>
            <p:nvPr/>
          </p:nvGrpSpPr>
          <p:grpSpPr>
            <a:xfrm>
              <a:off x="4271383" y="3065882"/>
              <a:ext cx="304556" cy="341663"/>
              <a:chOff x="4271383" y="3065882"/>
              <a:chExt cx="304556" cy="341663"/>
            </a:xfrm>
          </p:grpSpPr>
          <p:grpSp>
            <p:nvGrpSpPr>
              <p:cNvPr id="4391" name="Google Shape;4391;p136"/>
              <p:cNvGrpSpPr/>
              <p:nvPr/>
            </p:nvGrpSpPr>
            <p:grpSpPr>
              <a:xfrm>
                <a:off x="4293838" y="3078639"/>
                <a:ext cx="269353" cy="311973"/>
                <a:chOff x="4293838" y="3078639"/>
                <a:chExt cx="269353" cy="311973"/>
              </a:xfrm>
            </p:grpSpPr>
            <p:sp>
              <p:nvSpPr>
                <p:cNvPr id="4392" name="Google Shape;4392;p13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3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3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3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3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136"/>
              <p:cNvGrpSpPr/>
              <p:nvPr/>
            </p:nvGrpSpPr>
            <p:grpSpPr>
              <a:xfrm>
                <a:off x="4538164" y="3342061"/>
                <a:ext cx="37776" cy="32380"/>
                <a:chOff x="4538164" y="3342061"/>
                <a:chExt cx="37776" cy="32380"/>
              </a:xfrm>
            </p:grpSpPr>
            <p:sp>
              <p:nvSpPr>
                <p:cNvPr id="4410" name="Google Shape;4410;p13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136"/>
              <p:cNvGrpSpPr/>
              <p:nvPr/>
            </p:nvGrpSpPr>
            <p:grpSpPr>
              <a:xfrm>
                <a:off x="4271383" y="3194742"/>
                <a:ext cx="37783" cy="32420"/>
                <a:chOff x="4271383" y="3194742"/>
                <a:chExt cx="37783" cy="32420"/>
              </a:xfrm>
            </p:grpSpPr>
            <p:sp>
              <p:nvSpPr>
                <p:cNvPr id="4413" name="Google Shape;4413;p13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136"/>
              <p:cNvGrpSpPr/>
              <p:nvPr/>
            </p:nvGrpSpPr>
            <p:grpSpPr>
              <a:xfrm>
                <a:off x="4284416" y="3084058"/>
                <a:ext cx="37783" cy="32357"/>
                <a:chOff x="4284416" y="3084058"/>
                <a:chExt cx="37783" cy="32357"/>
              </a:xfrm>
            </p:grpSpPr>
            <p:sp>
              <p:nvSpPr>
                <p:cNvPr id="4416" name="Google Shape;4416;p13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136"/>
              <p:cNvGrpSpPr/>
              <p:nvPr/>
            </p:nvGrpSpPr>
            <p:grpSpPr>
              <a:xfrm>
                <a:off x="4478697" y="3297561"/>
                <a:ext cx="37776" cy="32451"/>
                <a:chOff x="4478697" y="3297561"/>
                <a:chExt cx="37776" cy="32451"/>
              </a:xfrm>
            </p:grpSpPr>
            <p:sp>
              <p:nvSpPr>
                <p:cNvPr id="4419" name="Google Shape;4419;p13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136"/>
              <p:cNvGrpSpPr/>
              <p:nvPr/>
            </p:nvGrpSpPr>
            <p:grpSpPr>
              <a:xfrm>
                <a:off x="4411813" y="3331711"/>
                <a:ext cx="37776" cy="32451"/>
                <a:chOff x="4411813" y="3331711"/>
                <a:chExt cx="37776" cy="32451"/>
              </a:xfrm>
            </p:grpSpPr>
            <p:sp>
              <p:nvSpPr>
                <p:cNvPr id="4422" name="Google Shape;4422;p13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3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136"/>
              <p:cNvGrpSpPr/>
              <p:nvPr/>
            </p:nvGrpSpPr>
            <p:grpSpPr>
              <a:xfrm>
                <a:off x="4337984" y="3375188"/>
                <a:ext cx="37776" cy="32357"/>
                <a:chOff x="4337984" y="3375188"/>
                <a:chExt cx="37776" cy="32357"/>
              </a:xfrm>
            </p:grpSpPr>
            <p:sp>
              <p:nvSpPr>
                <p:cNvPr id="4425" name="Google Shape;4425;p13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3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136"/>
              <p:cNvGrpSpPr/>
              <p:nvPr/>
            </p:nvGrpSpPr>
            <p:grpSpPr>
              <a:xfrm>
                <a:off x="4494867" y="3090530"/>
                <a:ext cx="37878" cy="32451"/>
                <a:chOff x="4494867" y="3090530"/>
                <a:chExt cx="37878" cy="32451"/>
              </a:xfrm>
            </p:grpSpPr>
            <p:sp>
              <p:nvSpPr>
                <p:cNvPr id="4428" name="Google Shape;4428;p13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3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136"/>
              <p:cNvGrpSpPr/>
              <p:nvPr/>
            </p:nvGrpSpPr>
            <p:grpSpPr>
              <a:xfrm>
                <a:off x="4525124" y="3207774"/>
                <a:ext cx="37783" cy="32420"/>
                <a:chOff x="4525124" y="3207774"/>
                <a:chExt cx="37783" cy="32420"/>
              </a:xfrm>
            </p:grpSpPr>
            <p:sp>
              <p:nvSpPr>
                <p:cNvPr id="4431" name="Google Shape;4431;p13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3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136"/>
              <p:cNvGrpSpPr/>
              <p:nvPr/>
            </p:nvGrpSpPr>
            <p:grpSpPr>
              <a:xfrm>
                <a:off x="4440544" y="3176479"/>
                <a:ext cx="31499" cy="26898"/>
                <a:chOff x="4440544" y="3176479"/>
                <a:chExt cx="31499" cy="26898"/>
              </a:xfrm>
            </p:grpSpPr>
            <p:sp>
              <p:nvSpPr>
                <p:cNvPr id="4434" name="Google Shape;4434;p13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3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136"/>
              <p:cNvGrpSpPr/>
              <p:nvPr/>
            </p:nvGrpSpPr>
            <p:grpSpPr>
              <a:xfrm>
                <a:off x="4350545" y="3156400"/>
                <a:ext cx="31405" cy="27001"/>
                <a:chOff x="4350545" y="3156400"/>
                <a:chExt cx="31405" cy="27001"/>
              </a:xfrm>
            </p:grpSpPr>
            <p:sp>
              <p:nvSpPr>
                <p:cNvPr id="4437" name="Google Shape;4437;p13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3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136"/>
              <p:cNvGrpSpPr/>
              <p:nvPr/>
            </p:nvGrpSpPr>
            <p:grpSpPr>
              <a:xfrm>
                <a:off x="4376703" y="3255058"/>
                <a:ext cx="31405" cy="27001"/>
                <a:chOff x="4376703" y="3255058"/>
                <a:chExt cx="31405" cy="27001"/>
              </a:xfrm>
            </p:grpSpPr>
            <p:sp>
              <p:nvSpPr>
                <p:cNvPr id="4440" name="Google Shape;4440;p13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3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136"/>
              <p:cNvGrpSpPr/>
              <p:nvPr/>
            </p:nvGrpSpPr>
            <p:grpSpPr>
              <a:xfrm>
                <a:off x="4331322" y="3283656"/>
                <a:ext cx="31405" cy="26945"/>
                <a:chOff x="4331322" y="3283656"/>
                <a:chExt cx="31405" cy="26945"/>
              </a:xfrm>
            </p:grpSpPr>
            <p:sp>
              <p:nvSpPr>
                <p:cNvPr id="4443" name="Google Shape;4443;p13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3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136"/>
              <p:cNvGrpSpPr/>
              <p:nvPr/>
            </p:nvGrpSpPr>
            <p:grpSpPr>
              <a:xfrm>
                <a:off x="4380510" y="3065882"/>
                <a:ext cx="31405" cy="26938"/>
                <a:chOff x="4380510" y="3065882"/>
                <a:chExt cx="31405" cy="26938"/>
              </a:xfrm>
            </p:grpSpPr>
            <p:sp>
              <p:nvSpPr>
                <p:cNvPr id="4446" name="Google Shape;4446;p13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3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8" name="Google Shape;4448;p136"/>
            <p:cNvGrpSpPr/>
            <p:nvPr/>
          </p:nvGrpSpPr>
          <p:grpSpPr>
            <a:xfrm>
              <a:off x="4558998" y="3188237"/>
              <a:ext cx="1280131" cy="1052746"/>
              <a:chOff x="4558998" y="3188237"/>
              <a:chExt cx="1280131" cy="1052746"/>
            </a:xfrm>
          </p:grpSpPr>
          <p:sp>
            <p:nvSpPr>
              <p:cNvPr id="4449" name="Google Shape;4449;p13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0" name="Google Shape;4450;p136"/>
              <p:cNvGrpSpPr/>
              <p:nvPr/>
            </p:nvGrpSpPr>
            <p:grpSpPr>
              <a:xfrm>
                <a:off x="4579164" y="3203653"/>
                <a:ext cx="1244833" cy="1020397"/>
                <a:chOff x="4579164" y="3203653"/>
                <a:chExt cx="1244833" cy="1020397"/>
              </a:xfrm>
            </p:grpSpPr>
            <p:sp>
              <p:nvSpPr>
                <p:cNvPr id="4451" name="Google Shape;4451;p13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3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3" name="Google Shape;4453;p136"/>
                <p:cNvGrpSpPr/>
                <p:nvPr/>
              </p:nvGrpSpPr>
              <p:grpSpPr>
                <a:xfrm>
                  <a:off x="4579164" y="3203653"/>
                  <a:ext cx="1244833" cy="1020397"/>
                  <a:chOff x="4579164" y="3203653"/>
                  <a:chExt cx="1244833" cy="1020397"/>
                </a:xfrm>
              </p:grpSpPr>
              <p:sp>
                <p:nvSpPr>
                  <p:cNvPr id="4454" name="Google Shape;4454;p13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3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6" name="Google Shape;4456;p136"/>
                  <p:cNvGrpSpPr/>
                  <p:nvPr/>
                </p:nvGrpSpPr>
                <p:grpSpPr>
                  <a:xfrm>
                    <a:off x="4579164" y="3203653"/>
                    <a:ext cx="1244833" cy="1020397"/>
                    <a:chOff x="4579164" y="3203653"/>
                    <a:chExt cx="1244833" cy="1020397"/>
                  </a:xfrm>
                </p:grpSpPr>
                <p:sp>
                  <p:nvSpPr>
                    <p:cNvPr id="4457" name="Google Shape;4457;p13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3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3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3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3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136"/>
                    <p:cNvGrpSpPr/>
                    <p:nvPr/>
                  </p:nvGrpSpPr>
                  <p:grpSpPr>
                    <a:xfrm>
                      <a:off x="4579164" y="3203653"/>
                      <a:ext cx="1244833" cy="1020397"/>
                      <a:chOff x="4579164" y="3203653"/>
                      <a:chExt cx="1244833" cy="1020397"/>
                    </a:xfrm>
                  </p:grpSpPr>
                  <p:sp>
                    <p:nvSpPr>
                      <p:cNvPr id="4466" name="Google Shape;4466;p13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136"/>
                      <p:cNvGrpSpPr/>
                      <p:nvPr/>
                    </p:nvGrpSpPr>
                    <p:grpSpPr>
                      <a:xfrm>
                        <a:off x="4579164" y="3203653"/>
                        <a:ext cx="1244833" cy="1020397"/>
                        <a:chOff x="4579164" y="3203653"/>
                        <a:chExt cx="1244833" cy="1020397"/>
                      </a:xfrm>
                    </p:grpSpPr>
                    <p:sp>
                      <p:nvSpPr>
                        <p:cNvPr id="4481" name="Google Shape;4481;p13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136"/>
                        <p:cNvGrpSpPr/>
                        <p:nvPr/>
                      </p:nvGrpSpPr>
                      <p:grpSpPr>
                        <a:xfrm>
                          <a:off x="4579164" y="3203653"/>
                          <a:ext cx="1244833" cy="1020397"/>
                          <a:chOff x="4579164" y="3203653"/>
                          <a:chExt cx="1244833" cy="1020397"/>
                        </a:xfrm>
                      </p:grpSpPr>
                      <p:sp>
                        <p:nvSpPr>
                          <p:cNvPr id="4506" name="Google Shape;4506;p13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7" name="Google Shape;4507;p136"/>
                          <p:cNvGrpSpPr/>
                          <p:nvPr/>
                        </p:nvGrpSpPr>
                        <p:grpSpPr>
                          <a:xfrm>
                            <a:off x="4579164" y="3203653"/>
                            <a:ext cx="1244833" cy="1020397"/>
                            <a:chOff x="4579164" y="3203653"/>
                            <a:chExt cx="1244833" cy="1020397"/>
                          </a:xfrm>
                        </p:grpSpPr>
                        <p:sp>
                          <p:nvSpPr>
                            <p:cNvPr id="4508" name="Google Shape;4508;p13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136"/>
                            <p:cNvGrpSpPr/>
                            <p:nvPr/>
                          </p:nvGrpSpPr>
                          <p:grpSpPr>
                            <a:xfrm>
                              <a:off x="4579164" y="3203653"/>
                              <a:ext cx="1244833" cy="1020397"/>
                              <a:chOff x="4579164" y="3203653"/>
                              <a:chExt cx="1244833" cy="1020397"/>
                            </a:xfrm>
                          </p:grpSpPr>
                          <p:sp>
                            <p:nvSpPr>
                              <p:cNvPr id="4516" name="Google Shape;4516;p13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9" name="Google Shape;4529;p136"/>
                              <p:cNvGrpSpPr/>
                              <p:nvPr/>
                            </p:nvGrpSpPr>
                            <p:grpSpPr>
                              <a:xfrm>
                                <a:off x="4579164" y="3203653"/>
                                <a:ext cx="1244833" cy="1020397"/>
                                <a:chOff x="4579164" y="3203653"/>
                                <a:chExt cx="1244833" cy="1020397"/>
                              </a:xfrm>
                            </p:grpSpPr>
                            <p:sp>
                              <p:nvSpPr>
                                <p:cNvPr id="4530" name="Google Shape;4530;p13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7" name="Google Shape;4537;p136"/>
                                <p:cNvGrpSpPr/>
                                <p:nvPr/>
                              </p:nvGrpSpPr>
                              <p:grpSpPr>
                                <a:xfrm>
                                  <a:off x="4579164" y="3203653"/>
                                  <a:ext cx="1244833" cy="1020397"/>
                                  <a:chOff x="4579164" y="3203653"/>
                                  <a:chExt cx="1244833" cy="1020397"/>
                                </a:xfrm>
                              </p:grpSpPr>
                              <p:sp>
                                <p:nvSpPr>
                                  <p:cNvPr id="4538" name="Google Shape;4538;p13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3" name="Google Shape;4543;p136"/>
                                  <p:cNvGrpSpPr/>
                                  <p:nvPr/>
                                </p:nvGrpSpPr>
                                <p:grpSpPr>
                                  <a:xfrm>
                                    <a:off x="4579164" y="3203653"/>
                                    <a:ext cx="1244833" cy="1020397"/>
                                    <a:chOff x="4579164" y="3203653"/>
                                    <a:chExt cx="1244833" cy="1020397"/>
                                  </a:xfrm>
                                </p:grpSpPr>
                                <p:sp>
                                  <p:nvSpPr>
                                    <p:cNvPr id="4544" name="Google Shape;4544;p13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48" name="Google Shape;4548;p13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3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1" name="Google Shape;4551;p13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2" name="Google Shape;4552;p136"/>
              <p:cNvGrpSpPr/>
              <p:nvPr/>
            </p:nvGrpSpPr>
            <p:grpSpPr>
              <a:xfrm>
                <a:off x="4595437" y="3598775"/>
                <a:ext cx="37776" cy="32451"/>
                <a:chOff x="4595437" y="3598775"/>
                <a:chExt cx="37776" cy="32451"/>
              </a:xfrm>
            </p:grpSpPr>
            <p:sp>
              <p:nvSpPr>
                <p:cNvPr id="4553" name="Google Shape;4553;p13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136"/>
              <p:cNvGrpSpPr/>
              <p:nvPr/>
            </p:nvGrpSpPr>
            <p:grpSpPr>
              <a:xfrm>
                <a:off x="4641864" y="3524443"/>
                <a:ext cx="37776" cy="32380"/>
                <a:chOff x="4641864" y="3524443"/>
                <a:chExt cx="37776" cy="32380"/>
              </a:xfrm>
            </p:grpSpPr>
            <p:sp>
              <p:nvSpPr>
                <p:cNvPr id="4556" name="Google Shape;4556;p13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136"/>
              <p:cNvGrpSpPr/>
              <p:nvPr/>
            </p:nvGrpSpPr>
            <p:grpSpPr>
              <a:xfrm>
                <a:off x="4648431" y="3893901"/>
                <a:ext cx="37776" cy="32357"/>
                <a:chOff x="4648431" y="3893901"/>
                <a:chExt cx="37776" cy="32357"/>
              </a:xfrm>
            </p:grpSpPr>
            <p:sp>
              <p:nvSpPr>
                <p:cNvPr id="4559" name="Google Shape;4559;p13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136"/>
              <p:cNvGrpSpPr/>
              <p:nvPr/>
            </p:nvGrpSpPr>
            <p:grpSpPr>
              <a:xfrm>
                <a:off x="4567752" y="3722908"/>
                <a:ext cx="37870" cy="32380"/>
                <a:chOff x="4567752" y="3722908"/>
                <a:chExt cx="37870" cy="32380"/>
              </a:xfrm>
            </p:grpSpPr>
            <p:sp>
              <p:nvSpPr>
                <p:cNvPr id="4562" name="Google Shape;4562;p13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136"/>
              <p:cNvGrpSpPr/>
              <p:nvPr/>
            </p:nvGrpSpPr>
            <p:grpSpPr>
              <a:xfrm>
                <a:off x="4617506" y="3652052"/>
                <a:ext cx="37783" cy="32357"/>
                <a:chOff x="4617506" y="3652052"/>
                <a:chExt cx="37783" cy="32357"/>
              </a:xfrm>
            </p:grpSpPr>
            <p:sp>
              <p:nvSpPr>
                <p:cNvPr id="4565" name="Google Shape;4565;p13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3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136"/>
              <p:cNvGrpSpPr/>
              <p:nvPr/>
            </p:nvGrpSpPr>
            <p:grpSpPr>
              <a:xfrm>
                <a:off x="4739005" y="3554149"/>
                <a:ext cx="37870" cy="32357"/>
                <a:chOff x="4739005" y="3554149"/>
                <a:chExt cx="37870" cy="32357"/>
              </a:xfrm>
            </p:grpSpPr>
            <p:sp>
              <p:nvSpPr>
                <p:cNvPr id="4568" name="Google Shape;4568;p13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3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136"/>
              <p:cNvGrpSpPr/>
              <p:nvPr/>
            </p:nvGrpSpPr>
            <p:grpSpPr>
              <a:xfrm>
                <a:off x="4806557" y="3630258"/>
                <a:ext cx="37776" cy="32364"/>
                <a:chOff x="4806557" y="3630258"/>
                <a:chExt cx="37776" cy="32364"/>
              </a:xfrm>
            </p:grpSpPr>
            <p:sp>
              <p:nvSpPr>
                <p:cNvPr id="4571" name="Google Shape;4571;p13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3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136"/>
              <p:cNvGrpSpPr/>
              <p:nvPr/>
            </p:nvGrpSpPr>
            <p:grpSpPr>
              <a:xfrm>
                <a:off x="4737007" y="4004357"/>
                <a:ext cx="37870" cy="32357"/>
                <a:chOff x="4737007" y="4004357"/>
                <a:chExt cx="37870" cy="32357"/>
              </a:xfrm>
            </p:grpSpPr>
            <p:sp>
              <p:nvSpPr>
                <p:cNvPr id="4574" name="Google Shape;4574;p13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3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136"/>
              <p:cNvGrpSpPr/>
              <p:nvPr/>
            </p:nvGrpSpPr>
            <p:grpSpPr>
              <a:xfrm>
                <a:off x="4773634" y="4208627"/>
                <a:ext cx="37776" cy="32357"/>
                <a:chOff x="4773634" y="4208627"/>
                <a:chExt cx="37776" cy="32357"/>
              </a:xfrm>
            </p:grpSpPr>
            <p:sp>
              <p:nvSpPr>
                <p:cNvPr id="4577" name="Google Shape;4577;p13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3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136"/>
              <p:cNvGrpSpPr/>
              <p:nvPr/>
            </p:nvGrpSpPr>
            <p:grpSpPr>
              <a:xfrm>
                <a:off x="4888282" y="4074764"/>
                <a:ext cx="37776" cy="32451"/>
                <a:chOff x="4888282" y="4074764"/>
                <a:chExt cx="37776" cy="32451"/>
              </a:xfrm>
            </p:grpSpPr>
            <p:sp>
              <p:nvSpPr>
                <p:cNvPr id="4580" name="Google Shape;4580;p13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3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136"/>
              <p:cNvGrpSpPr/>
              <p:nvPr/>
            </p:nvGrpSpPr>
            <p:grpSpPr>
              <a:xfrm>
                <a:off x="4901315" y="3804271"/>
                <a:ext cx="37776" cy="32364"/>
                <a:chOff x="4901315" y="3804271"/>
                <a:chExt cx="37776" cy="32364"/>
              </a:xfrm>
            </p:grpSpPr>
            <p:sp>
              <p:nvSpPr>
                <p:cNvPr id="4583" name="Google Shape;4583;p13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3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136"/>
              <p:cNvGrpSpPr/>
              <p:nvPr/>
            </p:nvGrpSpPr>
            <p:grpSpPr>
              <a:xfrm>
                <a:off x="4866394" y="3715035"/>
                <a:ext cx="37846" cy="32357"/>
                <a:chOff x="4866394" y="3715035"/>
                <a:chExt cx="37846" cy="32357"/>
              </a:xfrm>
            </p:grpSpPr>
            <p:sp>
              <p:nvSpPr>
                <p:cNvPr id="4586" name="Google Shape;4586;p13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3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136"/>
              <p:cNvGrpSpPr/>
              <p:nvPr/>
            </p:nvGrpSpPr>
            <p:grpSpPr>
              <a:xfrm>
                <a:off x="4979233" y="3839798"/>
                <a:ext cx="37878" cy="32420"/>
                <a:chOff x="4979233" y="3839798"/>
                <a:chExt cx="37878" cy="32420"/>
              </a:xfrm>
            </p:grpSpPr>
            <p:sp>
              <p:nvSpPr>
                <p:cNvPr id="4589" name="Google Shape;4589;p13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3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136"/>
              <p:cNvGrpSpPr/>
              <p:nvPr/>
            </p:nvGrpSpPr>
            <p:grpSpPr>
              <a:xfrm>
                <a:off x="4790662" y="3679147"/>
                <a:ext cx="37783" cy="32380"/>
                <a:chOff x="4790662" y="3679147"/>
                <a:chExt cx="37783" cy="32380"/>
              </a:xfrm>
            </p:grpSpPr>
            <p:sp>
              <p:nvSpPr>
                <p:cNvPr id="4592" name="Google Shape;4592;p13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3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136"/>
              <p:cNvGrpSpPr/>
              <p:nvPr/>
            </p:nvGrpSpPr>
            <p:grpSpPr>
              <a:xfrm>
                <a:off x="4857263" y="3557861"/>
                <a:ext cx="37776" cy="32357"/>
                <a:chOff x="4857263" y="3557861"/>
                <a:chExt cx="37776" cy="32357"/>
              </a:xfrm>
            </p:grpSpPr>
            <p:sp>
              <p:nvSpPr>
                <p:cNvPr id="4595" name="Google Shape;4595;p13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3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136"/>
              <p:cNvGrpSpPr/>
              <p:nvPr/>
            </p:nvGrpSpPr>
            <p:grpSpPr>
              <a:xfrm>
                <a:off x="4883902" y="3648033"/>
                <a:ext cx="37783" cy="32380"/>
                <a:chOff x="4883902" y="3648033"/>
                <a:chExt cx="37783" cy="32380"/>
              </a:xfrm>
            </p:grpSpPr>
            <p:sp>
              <p:nvSpPr>
                <p:cNvPr id="4598" name="Google Shape;4598;p13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3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136"/>
              <p:cNvGrpSpPr/>
              <p:nvPr/>
            </p:nvGrpSpPr>
            <p:grpSpPr>
              <a:xfrm>
                <a:off x="4907780" y="3347220"/>
                <a:ext cx="37878" cy="32357"/>
                <a:chOff x="4907780" y="3347220"/>
                <a:chExt cx="37878" cy="32357"/>
              </a:xfrm>
            </p:grpSpPr>
            <p:sp>
              <p:nvSpPr>
                <p:cNvPr id="4601" name="Google Shape;4601;p13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3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136"/>
              <p:cNvGrpSpPr/>
              <p:nvPr/>
            </p:nvGrpSpPr>
            <p:grpSpPr>
              <a:xfrm>
                <a:off x="5065048" y="3738150"/>
                <a:ext cx="37783" cy="32364"/>
                <a:chOff x="5065048" y="3738150"/>
                <a:chExt cx="37783" cy="32364"/>
              </a:xfrm>
            </p:grpSpPr>
            <p:sp>
              <p:nvSpPr>
                <p:cNvPr id="4604" name="Google Shape;4604;p13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3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136"/>
              <p:cNvGrpSpPr/>
              <p:nvPr/>
            </p:nvGrpSpPr>
            <p:grpSpPr>
              <a:xfrm>
                <a:off x="5071616" y="3284615"/>
                <a:ext cx="37783" cy="32357"/>
                <a:chOff x="5071616" y="3284615"/>
                <a:chExt cx="37783" cy="32357"/>
              </a:xfrm>
            </p:grpSpPr>
            <p:sp>
              <p:nvSpPr>
                <p:cNvPr id="4607" name="Google Shape;4607;p13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3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136"/>
              <p:cNvGrpSpPr/>
              <p:nvPr/>
            </p:nvGrpSpPr>
            <p:grpSpPr>
              <a:xfrm>
                <a:off x="5389291" y="3759921"/>
                <a:ext cx="37783" cy="32380"/>
                <a:chOff x="5389291" y="3759921"/>
                <a:chExt cx="37783" cy="32380"/>
              </a:xfrm>
            </p:grpSpPr>
            <p:sp>
              <p:nvSpPr>
                <p:cNvPr id="4610" name="Google Shape;4610;p13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3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136"/>
              <p:cNvGrpSpPr/>
              <p:nvPr/>
            </p:nvGrpSpPr>
            <p:grpSpPr>
              <a:xfrm>
                <a:off x="5431534" y="3632932"/>
                <a:ext cx="37878" cy="32451"/>
                <a:chOff x="5431534" y="3632932"/>
                <a:chExt cx="37878" cy="32451"/>
              </a:xfrm>
            </p:grpSpPr>
            <p:sp>
              <p:nvSpPr>
                <p:cNvPr id="4613" name="Google Shape;4613;p13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3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136"/>
              <p:cNvGrpSpPr/>
              <p:nvPr/>
            </p:nvGrpSpPr>
            <p:grpSpPr>
              <a:xfrm>
                <a:off x="5540755" y="3544829"/>
                <a:ext cx="37783" cy="32357"/>
                <a:chOff x="5540755" y="3544829"/>
                <a:chExt cx="37783" cy="32357"/>
              </a:xfrm>
            </p:grpSpPr>
            <p:sp>
              <p:nvSpPr>
                <p:cNvPr id="4616" name="Google Shape;4616;p13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3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136"/>
              <p:cNvGrpSpPr/>
              <p:nvPr/>
            </p:nvGrpSpPr>
            <p:grpSpPr>
              <a:xfrm>
                <a:off x="5579293" y="3412107"/>
                <a:ext cx="37776" cy="32357"/>
                <a:chOff x="5579293" y="3412107"/>
                <a:chExt cx="37776" cy="32357"/>
              </a:xfrm>
            </p:grpSpPr>
            <p:sp>
              <p:nvSpPr>
                <p:cNvPr id="4619" name="Google Shape;4619;p13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3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136"/>
              <p:cNvGrpSpPr/>
              <p:nvPr/>
            </p:nvGrpSpPr>
            <p:grpSpPr>
              <a:xfrm>
                <a:off x="5801346" y="3284615"/>
                <a:ext cx="37783" cy="32357"/>
                <a:chOff x="5801346" y="3284615"/>
                <a:chExt cx="37783" cy="32357"/>
              </a:xfrm>
            </p:grpSpPr>
            <p:sp>
              <p:nvSpPr>
                <p:cNvPr id="4622" name="Google Shape;4622;p13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3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136"/>
              <p:cNvGrpSpPr/>
              <p:nvPr/>
            </p:nvGrpSpPr>
            <p:grpSpPr>
              <a:xfrm>
                <a:off x="5763578" y="3399067"/>
                <a:ext cx="37776" cy="32364"/>
                <a:chOff x="5763578" y="3399067"/>
                <a:chExt cx="37776" cy="32364"/>
              </a:xfrm>
            </p:grpSpPr>
            <p:sp>
              <p:nvSpPr>
                <p:cNvPr id="4625" name="Google Shape;4625;p13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3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136"/>
              <p:cNvGrpSpPr/>
              <p:nvPr/>
            </p:nvGrpSpPr>
            <p:grpSpPr>
              <a:xfrm>
                <a:off x="5395858" y="3230952"/>
                <a:ext cx="37776" cy="32364"/>
                <a:chOff x="5395858" y="3230952"/>
                <a:chExt cx="37776" cy="32364"/>
              </a:xfrm>
            </p:grpSpPr>
            <p:sp>
              <p:nvSpPr>
                <p:cNvPr id="4628" name="Google Shape;4628;p13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3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136"/>
              <p:cNvGrpSpPr/>
              <p:nvPr/>
            </p:nvGrpSpPr>
            <p:grpSpPr>
              <a:xfrm>
                <a:off x="5264088" y="3188237"/>
                <a:ext cx="37776" cy="32357"/>
                <a:chOff x="5264088" y="3188237"/>
                <a:chExt cx="37776" cy="32357"/>
              </a:xfrm>
            </p:grpSpPr>
            <p:sp>
              <p:nvSpPr>
                <p:cNvPr id="4631" name="Google Shape;4631;p13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3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136"/>
              <p:cNvGrpSpPr/>
              <p:nvPr/>
            </p:nvGrpSpPr>
            <p:grpSpPr>
              <a:xfrm>
                <a:off x="5585758" y="3237425"/>
                <a:ext cx="37878" cy="32357"/>
                <a:chOff x="5585758" y="3237425"/>
                <a:chExt cx="37878" cy="32357"/>
              </a:xfrm>
            </p:grpSpPr>
            <p:sp>
              <p:nvSpPr>
                <p:cNvPr id="4634" name="Google Shape;4634;p13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3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136"/>
              <p:cNvGrpSpPr/>
              <p:nvPr/>
            </p:nvGrpSpPr>
            <p:grpSpPr>
              <a:xfrm>
                <a:off x="4874196" y="3291088"/>
                <a:ext cx="37878" cy="32451"/>
                <a:chOff x="4874196" y="3291088"/>
                <a:chExt cx="37878" cy="32451"/>
              </a:xfrm>
            </p:grpSpPr>
            <p:sp>
              <p:nvSpPr>
                <p:cNvPr id="4637" name="Google Shape;4637;p13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3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136"/>
              <p:cNvGrpSpPr/>
              <p:nvPr/>
            </p:nvGrpSpPr>
            <p:grpSpPr>
              <a:xfrm>
                <a:off x="5197770" y="3785466"/>
                <a:ext cx="37783" cy="32427"/>
                <a:chOff x="5197770" y="3785466"/>
                <a:chExt cx="37783" cy="32427"/>
              </a:xfrm>
            </p:grpSpPr>
            <p:sp>
              <p:nvSpPr>
                <p:cNvPr id="4640" name="Google Shape;4640;p13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3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136"/>
              <p:cNvGrpSpPr/>
              <p:nvPr/>
            </p:nvGrpSpPr>
            <p:grpSpPr>
              <a:xfrm>
                <a:off x="5177699" y="3492117"/>
                <a:ext cx="37776" cy="32357"/>
                <a:chOff x="5177699" y="3492117"/>
                <a:chExt cx="37776" cy="32357"/>
              </a:xfrm>
            </p:grpSpPr>
            <p:sp>
              <p:nvSpPr>
                <p:cNvPr id="4643" name="Google Shape;4643;p13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3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136"/>
              <p:cNvGrpSpPr/>
              <p:nvPr/>
            </p:nvGrpSpPr>
            <p:grpSpPr>
              <a:xfrm>
                <a:off x="5349431" y="3622346"/>
                <a:ext cx="37870" cy="32380"/>
                <a:chOff x="5349431" y="3622346"/>
                <a:chExt cx="37870" cy="32380"/>
              </a:xfrm>
            </p:grpSpPr>
            <p:sp>
              <p:nvSpPr>
                <p:cNvPr id="4646" name="Google Shape;4646;p13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3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136"/>
              <p:cNvGrpSpPr/>
              <p:nvPr/>
            </p:nvGrpSpPr>
            <p:grpSpPr>
              <a:xfrm>
                <a:off x="5068855" y="3563980"/>
                <a:ext cx="53954" cy="46223"/>
                <a:chOff x="5068855" y="3563980"/>
                <a:chExt cx="53954" cy="46223"/>
              </a:xfrm>
            </p:grpSpPr>
            <p:sp>
              <p:nvSpPr>
                <p:cNvPr id="4649" name="Google Shape;4649;p13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3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136"/>
              <p:cNvGrpSpPr/>
              <p:nvPr/>
            </p:nvGrpSpPr>
            <p:grpSpPr>
              <a:xfrm>
                <a:off x="5037654" y="3392507"/>
                <a:ext cx="37870" cy="32451"/>
                <a:chOff x="5037654" y="3392507"/>
                <a:chExt cx="37870" cy="32451"/>
              </a:xfrm>
            </p:grpSpPr>
            <p:sp>
              <p:nvSpPr>
                <p:cNvPr id="4652" name="Google Shape;4652;p13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3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136"/>
              <p:cNvGrpSpPr/>
              <p:nvPr/>
            </p:nvGrpSpPr>
            <p:grpSpPr>
              <a:xfrm>
                <a:off x="5456560" y="3368629"/>
                <a:ext cx="37870" cy="32451"/>
                <a:chOff x="5456560" y="3368629"/>
                <a:chExt cx="37870" cy="32451"/>
              </a:xfrm>
            </p:grpSpPr>
            <p:sp>
              <p:nvSpPr>
                <p:cNvPr id="4655" name="Google Shape;4655;p13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3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136"/>
              <p:cNvGrpSpPr/>
              <p:nvPr/>
            </p:nvGrpSpPr>
            <p:grpSpPr>
              <a:xfrm>
                <a:off x="4755749" y="3501516"/>
                <a:ext cx="46246" cy="39608"/>
                <a:chOff x="4755749" y="3501516"/>
                <a:chExt cx="46246" cy="39608"/>
              </a:xfrm>
            </p:grpSpPr>
            <p:sp>
              <p:nvSpPr>
                <p:cNvPr id="4658" name="Google Shape;4658;p13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3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136"/>
              <p:cNvGrpSpPr/>
              <p:nvPr/>
            </p:nvGrpSpPr>
            <p:grpSpPr>
              <a:xfrm>
                <a:off x="4681346" y="3485582"/>
                <a:ext cx="37783" cy="32427"/>
                <a:chOff x="4681346" y="3485582"/>
                <a:chExt cx="37783" cy="32427"/>
              </a:xfrm>
            </p:grpSpPr>
            <p:sp>
              <p:nvSpPr>
                <p:cNvPr id="4661" name="Google Shape;4661;p13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3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136"/>
              <p:cNvGrpSpPr/>
              <p:nvPr/>
            </p:nvGrpSpPr>
            <p:grpSpPr>
              <a:xfrm>
                <a:off x="4767067" y="3291088"/>
                <a:ext cx="37878" cy="32451"/>
                <a:chOff x="4767067" y="3291088"/>
                <a:chExt cx="37878" cy="32451"/>
              </a:xfrm>
            </p:grpSpPr>
            <p:sp>
              <p:nvSpPr>
                <p:cNvPr id="4664" name="Google Shape;4664;p13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3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136"/>
              <p:cNvGrpSpPr/>
              <p:nvPr/>
            </p:nvGrpSpPr>
            <p:grpSpPr>
              <a:xfrm>
                <a:off x="4687819" y="3405539"/>
                <a:ext cx="37776" cy="32451"/>
                <a:chOff x="4687819" y="3405539"/>
                <a:chExt cx="37776" cy="32451"/>
              </a:xfrm>
            </p:grpSpPr>
            <p:sp>
              <p:nvSpPr>
                <p:cNvPr id="4667" name="Google Shape;4667;p13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3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136"/>
              <p:cNvGrpSpPr/>
              <p:nvPr/>
            </p:nvGrpSpPr>
            <p:grpSpPr>
              <a:xfrm>
                <a:off x="4923101" y="3444809"/>
                <a:ext cx="52813" cy="45318"/>
                <a:chOff x="4923101" y="3444809"/>
                <a:chExt cx="52813" cy="45318"/>
              </a:xfrm>
            </p:grpSpPr>
            <p:sp>
              <p:nvSpPr>
                <p:cNvPr id="4670" name="Google Shape;4670;p13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3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136"/>
              <p:cNvGrpSpPr/>
              <p:nvPr/>
            </p:nvGrpSpPr>
            <p:grpSpPr>
              <a:xfrm>
                <a:off x="4846040" y="3654750"/>
                <a:ext cx="31405" cy="26993"/>
                <a:chOff x="4846040" y="3654750"/>
                <a:chExt cx="31405" cy="26993"/>
              </a:xfrm>
            </p:grpSpPr>
            <p:sp>
              <p:nvSpPr>
                <p:cNvPr id="4673" name="Google Shape;4673;p13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3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136"/>
              <p:cNvGrpSpPr/>
              <p:nvPr/>
            </p:nvGrpSpPr>
            <p:grpSpPr>
              <a:xfrm>
                <a:off x="4925673" y="3691700"/>
                <a:ext cx="40253" cy="34472"/>
                <a:chOff x="4925673" y="3691700"/>
                <a:chExt cx="40253" cy="34472"/>
              </a:xfrm>
            </p:grpSpPr>
            <p:sp>
              <p:nvSpPr>
                <p:cNvPr id="4676" name="Google Shape;4676;p13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3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136"/>
              <p:cNvGrpSpPr/>
              <p:nvPr/>
            </p:nvGrpSpPr>
            <p:grpSpPr>
              <a:xfrm>
                <a:off x="4894653" y="3740848"/>
                <a:ext cx="31405" cy="26906"/>
                <a:chOff x="4894653" y="3740848"/>
                <a:chExt cx="31405" cy="26906"/>
              </a:xfrm>
            </p:grpSpPr>
            <p:sp>
              <p:nvSpPr>
                <p:cNvPr id="4679" name="Google Shape;4679;p13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3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136"/>
              <p:cNvGrpSpPr/>
              <p:nvPr/>
            </p:nvGrpSpPr>
            <p:grpSpPr>
              <a:xfrm>
                <a:off x="4962300" y="3696348"/>
                <a:ext cx="38255" cy="32773"/>
                <a:chOff x="4962300" y="3696348"/>
                <a:chExt cx="38255" cy="32773"/>
              </a:xfrm>
            </p:grpSpPr>
            <p:sp>
              <p:nvSpPr>
                <p:cNvPr id="4682" name="Google Shape;4682;p13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3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136"/>
              <p:cNvGrpSpPr/>
              <p:nvPr/>
            </p:nvGrpSpPr>
            <p:grpSpPr>
              <a:xfrm>
                <a:off x="4980185" y="3743349"/>
                <a:ext cx="31499" cy="26969"/>
                <a:chOff x="4980185" y="3743349"/>
                <a:chExt cx="31499" cy="26969"/>
              </a:xfrm>
            </p:grpSpPr>
            <p:sp>
              <p:nvSpPr>
                <p:cNvPr id="4685" name="Google Shape;4685;p13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3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136"/>
              <p:cNvGrpSpPr/>
              <p:nvPr/>
            </p:nvGrpSpPr>
            <p:grpSpPr>
              <a:xfrm>
                <a:off x="5013768" y="3734312"/>
                <a:ext cx="31499" cy="26969"/>
                <a:chOff x="5013768" y="3734312"/>
                <a:chExt cx="31499" cy="26969"/>
              </a:xfrm>
            </p:grpSpPr>
            <p:sp>
              <p:nvSpPr>
                <p:cNvPr id="4688" name="Google Shape;4688;p13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3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136"/>
              <p:cNvGrpSpPr/>
              <p:nvPr/>
            </p:nvGrpSpPr>
            <p:grpSpPr>
              <a:xfrm>
                <a:off x="5036703" y="3764545"/>
                <a:ext cx="31499" cy="26898"/>
                <a:chOff x="5036703" y="3764545"/>
                <a:chExt cx="31499" cy="26898"/>
              </a:xfrm>
            </p:grpSpPr>
            <p:sp>
              <p:nvSpPr>
                <p:cNvPr id="4691" name="Google Shape;4691;p13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3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136"/>
              <p:cNvGrpSpPr/>
              <p:nvPr/>
            </p:nvGrpSpPr>
            <p:grpSpPr>
              <a:xfrm>
                <a:off x="4953546" y="3768352"/>
                <a:ext cx="31405" cy="26898"/>
                <a:chOff x="4953546" y="3768352"/>
                <a:chExt cx="31405" cy="26898"/>
              </a:xfrm>
            </p:grpSpPr>
            <p:sp>
              <p:nvSpPr>
                <p:cNvPr id="4694" name="Google Shape;4694;p13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3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136"/>
              <p:cNvGrpSpPr/>
              <p:nvPr/>
            </p:nvGrpSpPr>
            <p:grpSpPr>
              <a:xfrm>
                <a:off x="4964770" y="3814016"/>
                <a:ext cx="31499" cy="26993"/>
                <a:chOff x="4964770" y="3814016"/>
                <a:chExt cx="31499" cy="26993"/>
              </a:xfrm>
            </p:grpSpPr>
            <p:sp>
              <p:nvSpPr>
                <p:cNvPr id="4697" name="Google Shape;4697;p13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3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136"/>
              <p:cNvGrpSpPr/>
              <p:nvPr/>
            </p:nvGrpSpPr>
            <p:grpSpPr>
              <a:xfrm>
                <a:off x="4923290" y="3800504"/>
                <a:ext cx="31468" cy="26898"/>
                <a:chOff x="4923290" y="3800504"/>
                <a:chExt cx="31468" cy="26898"/>
              </a:xfrm>
            </p:grpSpPr>
            <p:sp>
              <p:nvSpPr>
                <p:cNvPr id="4700" name="Google Shape;4700;p13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3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136"/>
              <p:cNvGrpSpPr/>
              <p:nvPr/>
            </p:nvGrpSpPr>
            <p:grpSpPr>
              <a:xfrm>
                <a:off x="5108534" y="3650943"/>
                <a:ext cx="31405" cy="26993"/>
                <a:chOff x="5108534" y="3650943"/>
                <a:chExt cx="31405" cy="26993"/>
              </a:xfrm>
            </p:grpSpPr>
            <p:sp>
              <p:nvSpPr>
                <p:cNvPr id="4703" name="Google Shape;4703;p13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3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136"/>
              <p:cNvGrpSpPr/>
              <p:nvPr/>
            </p:nvGrpSpPr>
            <p:grpSpPr>
              <a:xfrm>
                <a:off x="5119380" y="3760739"/>
                <a:ext cx="31499" cy="26993"/>
                <a:chOff x="5119380" y="3760739"/>
                <a:chExt cx="31499" cy="26993"/>
              </a:xfrm>
            </p:grpSpPr>
            <p:sp>
              <p:nvSpPr>
                <p:cNvPr id="4706" name="Google Shape;4706;p13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3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136"/>
              <p:cNvGrpSpPr/>
              <p:nvPr/>
            </p:nvGrpSpPr>
            <p:grpSpPr>
              <a:xfrm>
                <a:off x="5119380" y="3788235"/>
                <a:ext cx="31499" cy="26993"/>
                <a:chOff x="5119380" y="3788235"/>
                <a:chExt cx="31499" cy="26993"/>
              </a:xfrm>
            </p:grpSpPr>
            <p:sp>
              <p:nvSpPr>
                <p:cNvPr id="4709" name="Google Shape;4709;p13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3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136"/>
              <p:cNvGrpSpPr/>
              <p:nvPr/>
            </p:nvGrpSpPr>
            <p:grpSpPr>
              <a:xfrm>
                <a:off x="5158005" y="3875284"/>
                <a:ext cx="31405" cy="27001"/>
                <a:chOff x="5158005" y="3875284"/>
                <a:chExt cx="31405" cy="27001"/>
              </a:xfrm>
            </p:grpSpPr>
            <p:sp>
              <p:nvSpPr>
                <p:cNvPr id="4712" name="Google Shape;4712;p13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3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136"/>
              <p:cNvGrpSpPr/>
              <p:nvPr/>
            </p:nvGrpSpPr>
            <p:grpSpPr>
              <a:xfrm>
                <a:off x="5233163" y="3764545"/>
                <a:ext cx="31499" cy="26898"/>
                <a:chOff x="5233163" y="3764545"/>
                <a:chExt cx="31499" cy="26898"/>
              </a:xfrm>
            </p:grpSpPr>
            <p:sp>
              <p:nvSpPr>
                <p:cNvPr id="4715" name="Google Shape;4715;p13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3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136"/>
              <p:cNvGrpSpPr/>
              <p:nvPr/>
            </p:nvGrpSpPr>
            <p:grpSpPr>
              <a:xfrm>
                <a:off x="5276168" y="3805545"/>
                <a:ext cx="31499" cy="26906"/>
                <a:chOff x="5276168" y="3805545"/>
                <a:chExt cx="31499" cy="26906"/>
              </a:xfrm>
            </p:grpSpPr>
            <p:sp>
              <p:nvSpPr>
                <p:cNvPr id="4718" name="Google Shape;4718;p13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3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136"/>
              <p:cNvGrpSpPr/>
              <p:nvPr/>
            </p:nvGrpSpPr>
            <p:grpSpPr>
              <a:xfrm>
                <a:off x="5294053" y="3851933"/>
                <a:ext cx="31405" cy="26945"/>
                <a:chOff x="5294053" y="3851933"/>
                <a:chExt cx="31405" cy="26945"/>
              </a:xfrm>
            </p:grpSpPr>
            <p:sp>
              <p:nvSpPr>
                <p:cNvPr id="4721" name="Google Shape;4721;p13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3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136"/>
              <p:cNvGrpSpPr/>
              <p:nvPr/>
            </p:nvGrpSpPr>
            <p:grpSpPr>
              <a:xfrm>
                <a:off x="5341723" y="3851902"/>
                <a:ext cx="31405" cy="26977"/>
                <a:chOff x="5341723" y="3851902"/>
                <a:chExt cx="31405" cy="26977"/>
              </a:xfrm>
            </p:grpSpPr>
            <p:sp>
              <p:nvSpPr>
                <p:cNvPr id="4724" name="Google Shape;4724;p13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3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136"/>
              <p:cNvGrpSpPr/>
              <p:nvPr/>
            </p:nvGrpSpPr>
            <p:grpSpPr>
              <a:xfrm>
                <a:off x="5054871" y="3507855"/>
                <a:ext cx="31405" cy="26993"/>
                <a:chOff x="5054871" y="3507855"/>
                <a:chExt cx="31405" cy="26993"/>
              </a:xfrm>
            </p:grpSpPr>
            <p:sp>
              <p:nvSpPr>
                <p:cNvPr id="4727" name="Google Shape;4727;p13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3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136"/>
              <p:cNvGrpSpPr/>
              <p:nvPr/>
            </p:nvGrpSpPr>
            <p:grpSpPr>
              <a:xfrm>
                <a:off x="4876579" y="3675325"/>
                <a:ext cx="31405" cy="26969"/>
                <a:chOff x="4876579" y="3675325"/>
                <a:chExt cx="31405" cy="26969"/>
              </a:xfrm>
            </p:grpSpPr>
            <p:sp>
              <p:nvSpPr>
                <p:cNvPr id="4730" name="Google Shape;4730;p13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3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136"/>
              <p:cNvGrpSpPr/>
              <p:nvPr/>
            </p:nvGrpSpPr>
            <p:grpSpPr>
              <a:xfrm>
                <a:off x="4842233" y="3688333"/>
                <a:ext cx="31405" cy="26993"/>
                <a:chOff x="4842233" y="3688333"/>
                <a:chExt cx="31405" cy="26993"/>
              </a:xfrm>
            </p:grpSpPr>
            <p:sp>
              <p:nvSpPr>
                <p:cNvPr id="4733" name="Google Shape;4733;p13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3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136"/>
              <p:cNvGrpSpPr/>
              <p:nvPr/>
            </p:nvGrpSpPr>
            <p:grpSpPr>
              <a:xfrm>
                <a:off x="5187876" y="3608032"/>
                <a:ext cx="31405" cy="27001"/>
                <a:chOff x="5187876" y="3608032"/>
                <a:chExt cx="31405" cy="27001"/>
              </a:xfrm>
            </p:grpSpPr>
            <p:sp>
              <p:nvSpPr>
                <p:cNvPr id="4736" name="Google Shape;4736;p13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3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8" name="Google Shape;4738;p13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3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0" name="Google Shape;4740;p136"/>
              <p:cNvGrpSpPr/>
              <p:nvPr/>
            </p:nvGrpSpPr>
            <p:grpSpPr>
              <a:xfrm>
                <a:off x="5269224" y="3304167"/>
                <a:ext cx="40253" cy="34402"/>
                <a:chOff x="5269224" y="3304167"/>
                <a:chExt cx="40253" cy="34402"/>
              </a:xfrm>
            </p:grpSpPr>
            <p:sp>
              <p:nvSpPr>
                <p:cNvPr id="4741" name="Google Shape;4741;p13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3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136"/>
              <p:cNvGrpSpPr/>
              <p:nvPr/>
            </p:nvGrpSpPr>
            <p:grpSpPr>
              <a:xfrm>
                <a:off x="5327354" y="3476615"/>
                <a:ext cx="49864" cy="42723"/>
                <a:chOff x="5327354" y="3476615"/>
                <a:chExt cx="49864" cy="42723"/>
              </a:xfrm>
            </p:grpSpPr>
            <p:sp>
              <p:nvSpPr>
                <p:cNvPr id="4744" name="Google Shape;4744;p13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3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6" name="Google Shape;4746;p13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8" name="Google Shape;4748;p136"/>
              <p:cNvGrpSpPr/>
              <p:nvPr/>
            </p:nvGrpSpPr>
            <p:grpSpPr>
              <a:xfrm>
                <a:off x="5341723" y="3775957"/>
                <a:ext cx="31405" cy="26898"/>
                <a:chOff x="5341723" y="3775957"/>
                <a:chExt cx="31405" cy="26898"/>
              </a:xfrm>
            </p:grpSpPr>
            <p:sp>
              <p:nvSpPr>
                <p:cNvPr id="4749" name="Google Shape;4749;p13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136"/>
              <p:cNvGrpSpPr/>
              <p:nvPr/>
            </p:nvGrpSpPr>
            <p:grpSpPr>
              <a:xfrm>
                <a:off x="5439053" y="3699274"/>
                <a:ext cx="31405" cy="26898"/>
                <a:chOff x="5439053" y="3699274"/>
                <a:chExt cx="31405" cy="26898"/>
              </a:xfrm>
            </p:grpSpPr>
            <p:sp>
              <p:nvSpPr>
                <p:cNvPr id="4752" name="Google Shape;4752;p13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3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136"/>
              <p:cNvGrpSpPr/>
              <p:nvPr/>
            </p:nvGrpSpPr>
            <p:grpSpPr>
              <a:xfrm>
                <a:off x="5412414" y="3622307"/>
                <a:ext cx="31499" cy="26993"/>
                <a:chOff x="5412414" y="3622307"/>
                <a:chExt cx="31499" cy="26993"/>
              </a:xfrm>
            </p:grpSpPr>
            <p:sp>
              <p:nvSpPr>
                <p:cNvPr id="4755" name="Google Shape;4755;p13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3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136"/>
              <p:cNvGrpSpPr/>
              <p:nvPr/>
            </p:nvGrpSpPr>
            <p:grpSpPr>
              <a:xfrm>
                <a:off x="5476254" y="3473949"/>
                <a:ext cx="26835" cy="26930"/>
                <a:chOff x="5476254" y="3473949"/>
                <a:chExt cx="26835" cy="26930"/>
              </a:xfrm>
            </p:grpSpPr>
            <p:sp>
              <p:nvSpPr>
                <p:cNvPr id="4758" name="Google Shape;4758;p13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3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136"/>
              <p:cNvGrpSpPr/>
              <p:nvPr/>
            </p:nvGrpSpPr>
            <p:grpSpPr>
              <a:xfrm>
                <a:off x="5564547" y="3481594"/>
                <a:ext cx="31397" cy="26898"/>
                <a:chOff x="5564547" y="3481594"/>
                <a:chExt cx="31397" cy="26898"/>
              </a:xfrm>
            </p:grpSpPr>
            <p:sp>
              <p:nvSpPr>
                <p:cNvPr id="4761" name="Google Shape;4761;p13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3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136"/>
              <p:cNvGrpSpPr/>
              <p:nvPr/>
            </p:nvGrpSpPr>
            <p:grpSpPr>
              <a:xfrm>
                <a:off x="5534101" y="3470174"/>
                <a:ext cx="31397" cy="26906"/>
                <a:chOff x="5534101" y="3470174"/>
                <a:chExt cx="31397" cy="26906"/>
              </a:xfrm>
            </p:grpSpPr>
            <p:sp>
              <p:nvSpPr>
                <p:cNvPr id="4764" name="Google Shape;4764;p13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3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136"/>
              <p:cNvGrpSpPr/>
              <p:nvPr/>
            </p:nvGrpSpPr>
            <p:grpSpPr>
              <a:xfrm>
                <a:off x="5610879" y="3314486"/>
                <a:ext cx="31499" cy="26938"/>
                <a:chOff x="5610879" y="3314486"/>
                <a:chExt cx="31499" cy="26938"/>
              </a:xfrm>
            </p:grpSpPr>
            <p:sp>
              <p:nvSpPr>
                <p:cNvPr id="4767" name="Google Shape;4767;p13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3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136"/>
              <p:cNvGrpSpPr/>
              <p:nvPr/>
            </p:nvGrpSpPr>
            <p:grpSpPr>
              <a:xfrm>
                <a:off x="4834525" y="3501382"/>
                <a:ext cx="31499" cy="26898"/>
                <a:chOff x="4834525" y="3501382"/>
                <a:chExt cx="31499" cy="26898"/>
              </a:xfrm>
            </p:grpSpPr>
            <p:sp>
              <p:nvSpPr>
                <p:cNvPr id="4770" name="Google Shape;4770;p13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3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136"/>
              <p:cNvGrpSpPr/>
              <p:nvPr/>
            </p:nvGrpSpPr>
            <p:grpSpPr>
              <a:xfrm>
                <a:off x="4898460" y="3580158"/>
                <a:ext cx="31405" cy="26898"/>
                <a:chOff x="4898460" y="3580158"/>
                <a:chExt cx="31405" cy="26898"/>
              </a:xfrm>
            </p:grpSpPr>
            <p:sp>
              <p:nvSpPr>
                <p:cNvPr id="4773" name="Google Shape;4773;p13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3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136"/>
              <p:cNvGrpSpPr/>
              <p:nvPr/>
            </p:nvGrpSpPr>
            <p:grpSpPr>
              <a:xfrm>
                <a:off x="4882667" y="3608032"/>
                <a:ext cx="31499" cy="27001"/>
                <a:chOff x="4882667" y="3608032"/>
                <a:chExt cx="31499" cy="27001"/>
              </a:xfrm>
            </p:grpSpPr>
            <p:sp>
              <p:nvSpPr>
                <p:cNvPr id="4776" name="Google Shape;4776;p13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3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136"/>
              <p:cNvGrpSpPr/>
              <p:nvPr/>
            </p:nvGrpSpPr>
            <p:grpSpPr>
              <a:xfrm>
                <a:off x="4843373" y="3631407"/>
                <a:ext cx="16273" cy="16186"/>
                <a:chOff x="4843373" y="3631407"/>
                <a:chExt cx="16273" cy="16186"/>
              </a:xfrm>
            </p:grpSpPr>
            <p:sp>
              <p:nvSpPr>
                <p:cNvPr id="4779" name="Google Shape;4779;p13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3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136"/>
              <p:cNvGrpSpPr/>
              <p:nvPr/>
            </p:nvGrpSpPr>
            <p:grpSpPr>
              <a:xfrm>
                <a:off x="4727773" y="3591578"/>
                <a:ext cx="31499" cy="26898"/>
                <a:chOff x="4727773" y="3591578"/>
                <a:chExt cx="31499" cy="26898"/>
              </a:xfrm>
            </p:grpSpPr>
            <p:sp>
              <p:nvSpPr>
                <p:cNvPr id="4782" name="Google Shape;4782;p13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3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4" name="Google Shape;4784;p13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3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6" name="Google Shape;4786;p136"/>
              <p:cNvGrpSpPr/>
              <p:nvPr/>
            </p:nvGrpSpPr>
            <p:grpSpPr>
              <a:xfrm>
                <a:off x="4609421" y="3577398"/>
                <a:ext cx="31499" cy="27001"/>
                <a:chOff x="4609421" y="3577398"/>
                <a:chExt cx="31499" cy="27001"/>
              </a:xfrm>
            </p:grpSpPr>
            <p:sp>
              <p:nvSpPr>
                <p:cNvPr id="4787" name="Google Shape;4787;p13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3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136"/>
              <p:cNvGrpSpPr/>
              <p:nvPr/>
            </p:nvGrpSpPr>
            <p:grpSpPr>
              <a:xfrm>
                <a:off x="4649289" y="3577398"/>
                <a:ext cx="31499" cy="27001"/>
                <a:chOff x="4649289" y="3577398"/>
                <a:chExt cx="31499" cy="27001"/>
              </a:xfrm>
            </p:grpSpPr>
            <p:sp>
              <p:nvSpPr>
                <p:cNvPr id="4790" name="Google Shape;4790;p13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3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136"/>
              <p:cNvGrpSpPr/>
              <p:nvPr/>
            </p:nvGrpSpPr>
            <p:grpSpPr>
              <a:xfrm>
                <a:off x="4605614" y="3639523"/>
                <a:ext cx="31499" cy="26906"/>
                <a:chOff x="4605614" y="3639523"/>
                <a:chExt cx="31499" cy="26906"/>
              </a:xfrm>
            </p:grpSpPr>
            <p:sp>
              <p:nvSpPr>
                <p:cNvPr id="4793" name="Google Shape;4793;p13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3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136"/>
              <p:cNvGrpSpPr/>
              <p:nvPr/>
            </p:nvGrpSpPr>
            <p:grpSpPr>
              <a:xfrm>
                <a:off x="4785149" y="3618846"/>
                <a:ext cx="26930" cy="26843"/>
                <a:chOff x="4785149" y="3618846"/>
                <a:chExt cx="26930" cy="26843"/>
              </a:xfrm>
            </p:grpSpPr>
            <p:sp>
              <p:nvSpPr>
                <p:cNvPr id="4796" name="Google Shape;4796;p13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3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136"/>
              <p:cNvGrpSpPr/>
              <p:nvPr/>
            </p:nvGrpSpPr>
            <p:grpSpPr>
              <a:xfrm>
                <a:off x="4810167" y="3601567"/>
                <a:ext cx="31405" cy="26898"/>
                <a:chOff x="4810167" y="3601567"/>
                <a:chExt cx="31405" cy="26898"/>
              </a:xfrm>
            </p:grpSpPr>
            <p:sp>
              <p:nvSpPr>
                <p:cNvPr id="4799" name="Google Shape;4799;p13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3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136"/>
              <p:cNvGrpSpPr/>
              <p:nvPr/>
            </p:nvGrpSpPr>
            <p:grpSpPr>
              <a:xfrm>
                <a:off x="4831002" y="3373230"/>
                <a:ext cx="31405" cy="26898"/>
                <a:chOff x="4831002" y="3373230"/>
                <a:chExt cx="31405" cy="26898"/>
              </a:xfrm>
            </p:grpSpPr>
            <p:sp>
              <p:nvSpPr>
                <p:cNvPr id="4802" name="Google Shape;4802;p13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3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136"/>
              <p:cNvGrpSpPr/>
              <p:nvPr/>
            </p:nvGrpSpPr>
            <p:grpSpPr>
              <a:xfrm>
                <a:off x="4719311" y="3355054"/>
                <a:ext cx="31499" cy="27001"/>
                <a:chOff x="4719311" y="3355054"/>
                <a:chExt cx="31499" cy="27001"/>
              </a:xfrm>
            </p:grpSpPr>
            <p:sp>
              <p:nvSpPr>
                <p:cNvPr id="4805" name="Google Shape;4805;p13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3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136"/>
              <p:cNvGrpSpPr/>
              <p:nvPr/>
            </p:nvGrpSpPr>
            <p:grpSpPr>
              <a:xfrm>
                <a:off x="4798755" y="3450260"/>
                <a:ext cx="26930" cy="26930"/>
                <a:chOff x="4798755" y="3450260"/>
                <a:chExt cx="26930" cy="26930"/>
              </a:xfrm>
            </p:grpSpPr>
            <p:sp>
              <p:nvSpPr>
                <p:cNvPr id="4808" name="Google Shape;4808;p13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3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136"/>
              <p:cNvGrpSpPr/>
              <p:nvPr/>
            </p:nvGrpSpPr>
            <p:grpSpPr>
              <a:xfrm>
                <a:off x="4645576" y="3467555"/>
                <a:ext cx="31405" cy="26953"/>
                <a:chOff x="4645576" y="3467555"/>
                <a:chExt cx="31405" cy="26953"/>
              </a:xfrm>
            </p:grpSpPr>
            <p:sp>
              <p:nvSpPr>
                <p:cNvPr id="4811" name="Google Shape;4811;p13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3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136"/>
              <p:cNvGrpSpPr/>
              <p:nvPr/>
            </p:nvGrpSpPr>
            <p:grpSpPr>
              <a:xfrm>
                <a:off x="4687631" y="3583965"/>
                <a:ext cx="31499" cy="26898"/>
                <a:chOff x="4687631" y="3583965"/>
                <a:chExt cx="31499" cy="26898"/>
              </a:xfrm>
            </p:grpSpPr>
            <p:sp>
              <p:nvSpPr>
                <p:cNvPr id="4814" name="Google Shape;4814;p13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3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136"/>
              <p:cNvGrpSpPr/>
              <p:nvPr/>
            </p:nvGrpSpPr>
            <p:grpSpPr>
              <a:xfrm>
                <a:off x="4719311" y="3471314"/>
                <a:ext cx="31499" cy="27001"/>
                <a:chOff x="4719311" y="3471314"/>
                <a:chExt cx="31499" cy="27001"/>
              </a:xfrm>
            </p:grpSpPr>
            <p:sp>
              <p:nvSpPr>
                <p:cNvPr id="4817" name="Google Shape;4817;p13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3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136"/>
              <p:cNvGrpSpPr/>
              <p:nvPr/>
            </p:nvGrpSpPr>
            <p:grpSpPr>
              <a:xfrm>
                <a:off x="4719311" y="3434404"/>
                <a:ext cx="31499" cy="26898"/>
                <a:chOff x="4719311" y="3434404"/>
                <a:chExt cx="31499" cy="26898"/>
              </a:xfrm>
            </p:grpSpPr>
            <p:sp>
              <p:nvSpPr>
                <p:cNvPr id="4820" name="Google Shape;4820;p13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3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136"/>
              <p:cNvGrpSpPr/>
              <p:nvPr/>
            </p:nvGrpSpPr>
            <p:grpSpPr>
              <a:xfrm>
                <a:off x="4768876" y="3401772"/>
                <a:ext cx="31499" cy="26898"/>
                <a:chOff x="4768876" y="3401772"/>
                <a:chExt cx="31499" cy="26898"/>
              </a:xfrm>
            </p:grpSpPr>
            <p:sp>
              <p:nvSpPr>
                <p:cNvPr id="4823" name="Google Shape;4823;p13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3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136"/>
              <p:cNvGrpSpPr/>
              <p:nvPr/>
            </p:nvGrpSpPr>
            <p:grpSpPr>
              <a:xfrm>
                <a:off x="4762214" y="3471377"/>
                <a:ext cx="26938" cy="26938"/>
                <a:chOff x="4762214" y="3471377"/>
                <a:chExt cx="26938" cy="26938"/>
              </a:xfrm>
            </p:grpSpPr>
            <p:sp>
              <p:nvSpPr>
                <p:cNvPr id="4826" name="Google Shape;4826;p13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3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136"/>
              <p:cNvGrpSpPr/>
              <p:nvPr/>
            </p:nvGrpSpPr>
            <p:grpSpPr>
              <a:xfrm>
                <a:off x="4790473" y="3344782"/>
                <a:ext cx="31405" cy="26898"/>
                <a:chOff x="4790473" y="3344782"/>
                <a:chExt cx="31405" cy="26898"/>
              </a:xfrm>
            </p:grpSpPr>
            <p:sp>
              <p:nvSpPr>
                <p:cNvPr id="4829" name="Google Shape;4829;p13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3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136"/>
              <p:cNvGrpSpPr/>
              <p:nvPr/>
            </p:nvGrpSpPr>
            <p:grpSpPr>
              <a:xfrm>
                <a:off x="4823774" y="3950733"/>
                <a:ext cx="37398" cy="32034"/>
                <a:chOff x="4823774" y="3950733"/>
                <a:chExt cx="37398" cy="32034"/>
              </a:xfrm>
            </p:grpSpPr>
            <p:sp>
              <p:nvSpPr>
                <p:cNvPr id="4832" name="Google Shape;4832;p13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3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136"/>
              <p:cNvGrpSpPr/>
              <p:nvPr/>
            </p:nvGrpSpPr>
            <p:grpSpPr>
              <a:xfrm>
                <a:off x="4823396" y="4110566"/>
                <a:ext cx="31405" cy="26906"/>
                <a:chOff x="4823396" y="4110566"/>
                <a:chExt cx="31405" cy="26906"/>
              </a:xfrm>
            </p:grpSpPr>
            <p:sp>
              <p:nvSpPr>
                <p:cNvPr id="4835" name="Google Shape;4835;p13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3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136"/>
              <p:cNvGrpSpPr/>
              <p:nvPr/>
            </p:nvGrpSpPr>
            <p:grpSpPr>
              <a:xfrm>
                <a:off x="4838332" y="3821150"/>
                <a:ext cx="31499" cy="26898"/>
                <a:chOff x="4838332" y="3821150"/>
                <a:chExt cx="31499" cy="26898"/>
              </a:xfrm>
            </p:grpSpPr>
            <p:sp>
              <p:nvSpPr>
                <p:cNvPr id="4838" name="Google Shape;4838;p13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3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136"/>
              <p:cNvGrpSpPr/>
              <p:nvPr/>
            </p:nvGrpSpPr>
            <p:grpSpPr>
              <a:xfrm>
                <a:off x="4661275" y="3815007"/>
                <a:ext cx="36824" cy="31523"/>
                <a:chOff x="4661275" y="3815007"/>
                <a:chExt cx="36824" cy="31523"/>
              </a:xfrm>
            </p:grpSpPr>
            <p:sp>
              <p:nvSpPr>
                <p:cNvPr id="4841" name="Google Shape;4841;p13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3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136"/>
              <p:cNvGrpSpPr/>
              <p:nvPr/>
            </p:nvGrpSpPr>
            <p:grpSpPr>
              <a:xfrm>
                <a:off x="4558998" y="3851037"/>
                <a:ext cx="33591" cy="28699"/>
                <a:chOff x="4558998" y="3851037"/>
                <a:chExt cx="33591" cy="28699"/>
              </a:xfrm>
            </p:grpSpPr>
            <p:sp>
              <p:nvSpPr>
                <p:cNvPr id="4844" name="Google Shape;4844;p13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3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136"/>
              <p:cNvGrpSpPr/>
              <p:nvPr/>
            </p:nvGrpSpPr>
            <p:grpSpPr>
              <a:xfrm>
                <a:off x="4696762" y="3638587"/>
                <a:ext cx="33591" cy="28794"/>
                <a:chOff x="4696762" y="3638587"/>
                <a:chExt cx="33591" cy="28794"/>
              </a:xfrm>
            </p:grpSpPr>
            <p:sp>
              <p:nvSpPr>
                <p:cNvPr id="4847" name="Google Shape;4847;p13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3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136"/>
              <p:cNvGrpSpPr/>
              <p:nvPr/>
            </p:nvGrpSpPr>
            <p:grpSpPr>
              <a:xfrm>
                <a:off x="4929479" y="3939140"/>
                <a:ext cx="33497" cy="28692"/>
                <a:chOff x="4929479" y="3939140"/>
                <a:chExt cx="33497" cy="28692"/>
              </a:xfrm>
            </p:grpSpPr>
            <p:sp>
              <p:nvSpPr>
                <p:cNvPr id="4850" name="Google Shape;4850;p13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3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136"/>
              <p:cNvGrpSpPr/>
              <p:nvPr/>
            </p:nvGrpSpPr>
            <p:grpSpPr>
              <a:xfrm>
                <a:off x="4907119" y="3986039"/>
                <a:ext cx="33497" cy="28699"/>
                <a:chOff x="4907119" y="3986039"/>
                <a:chExt cx="33497" cy="28699"/>
              </a:xfrm>
            </p:grpSpPr>
            <p:sp>
              <p:nvSpPr>
                <p:cNvPr id="4853" name="Google Shape;4853;p13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3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136"/>
              <p:cNvGrpSpPr/>
              <p:nvPr/>
            </p:nvGrpSpPr>
            <p:grpSpPr>
              <a:xfrm>
                <a:off x="4911783" y="4048102"/>
                <a:ext cx="33591" cy="28762"/>
                <a:chOff x="4911783" y="4048102"/>
                <a:chExt cx="33591" cy="28762"/>
              </a:xfrm>
            </p:grpSpPr>
            <p:sp>
              <p:nvSpPr>
                <p:cNvPr id="4856" name="Google Shape;4856;p13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3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8" name="Google Shape;4858;p13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3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0" name="Google Shape;4860;p136"/>
              <p:cNvGrpSpPr/>
              <p:nvPr/>
            </p:nvGrpSpPr>
            <p:grpSpPr>
              <a:xfrm>
                <a:off x="4762623" y="3837847"/>
                <a:ext cx="42416" cy="36273"/>
                <a:chOff x="4762623" y="3837847"/>
                <a:chExt cx="42416" cy="36273"/>
              </a:xfrm>
            </p:grpSpPr>
            <p:sp>
              <p:nvSpPr>
                <p:cNvPr id="4861" name="Google Shape;4861;p13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3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136"/>
              <p:cNvGrpSpPr/>
              <p:nvPr/>
            </p:nvGrpSpPr>
            <p:grpSpPr>
              <a:xfrm>
                <a:off x="4746044" y="4104966"/>
                <a:ext cx="33497" cy="28699"/>
                <a:chOff x="4746044" y="4104966"/>
                <a:chExt cx="33497" cy="28699"/>
              </a:xfrm>
            </p:grpSpPr>
            <p:sp>
              <p:nvSpPr>
                <p:cNvPr id="4864" name="Google Shape;4864;p13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3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136"/>
              <p:cNvGrpSpPr/>
              <p:nvPr/>
            </p:nvGrpSpPr>
            <p:grpSpPr>
              <a:xfrm>
                <a:off x="4859646" y="4162554"/>
                <a:ext cx="33591" cy="28762"/>
                <a:chOff x="4859646" y="4162554"/>
                <a:chExt cx="33591" cy="28762"/>
              </a:xfrm>
            </p:grpSpPr>
            <p:sp>
              <p:nvSpPr>
                <p:cNvPr id="4867" name="Google Shape;4867;p13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3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9" name="Google Shape;4869;p136"/>
            <p:cNvGrpSpPr/>
            <p:nvPr/>
          </p:nvGrpSpPr>
          <p:grpSpPr>
            <a:xfrm>
              <a:off x="3597785" y="3274438"/>
              <a:ext cx="855610" cy="1122100"/>
              <a:chOff x="3597785" y="3274438"/>
              <a:chExt cx="855610" cy="1122100"/>
            </a:xfrm>
          </p:grpSpPr>
          <p:grpSp>
            <p:nvGrpSpPr>
              <p:cNvPr id="4870" name="Google Shape;4870;p136"/>
              <p:cNvGrpSpPr/>
              <p:nvPr/>
            </p:nvGrpSpPr>
            <p:grpSpPr>
              <a:xfrm>
                <a:off x="3617857" y="3284717"/>
                <a:ext cx="826785" cy="1099165"/>
                <a:chOff x="3617857" y="3284717"/>
                <a:chExt cx="826785" cy="1099165"/>
              </a:xfrm>
            </p:grpSpPr>
            <p:sp>
              <p:nvSpPr>
                <p:cNvPr id="4871" name="Google Shape;4871;p13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3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3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3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3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36"/>
              <p:cNvGrpSpPr/>
              <p:nvPr/>
            </p:nvGrpSpPr>
            <p:grpSpPr>
              <a:xfrm>
                <a:off x="4180904" y="4251758"/>
                <a:ext cx="37783" cy="32420"/>
                <a:chOff x="4180904" y="4251758"/>
                <a:chExt cx="37783" cy="32420"/>
              </a:xfrm>
            </p:grpSpPr>
            <p:sp>
              <p:nvSpPr>
                <p:cNvPr id="4928" name="Google Shape;4928;p13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36"/>
              <p:cNvGrpSpPr/>
              <p:nvPr/>
            </p:nvGrpSpPr>
            <p:grpSpPr>
              <a:xfrm>
                <a:off x="4201644" y="4081324"/>
                <a:ext cx="37783" cy="32364"/>
                <a:chOff x="4201644" y="4081324"/>
                <a:chExt cx="37783" cy="32364"/>
              </a:xfrm>
            </p:grpSpPr>
            <p:sp>
              <p:nvSpPr>
                <p:cNvPr id="4931" name="Google Shape;4931;p13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36"/>
              <p:cNvGrpSpPr/>
              <p:nvPr/>
            </p:nvGrpSpPr>
            <p:grpSpPr>
              <a:xfrm>
                <a:off x="4284416" y="3887428"/>
                <a:ext cx="37783" cy="32451"/>
                <a:chOff x="4284416" y="3887428"/>
                <a:chExt cx="37783" cy="32451"/>
              </a:xfrm>
            </p:grpSpPr>
            <p:sp>
              <p:nvSpPr>
                <p:cNvPr id="4934" name="Google Shape;4934;p13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36"/>
              <p:cNvGrpSpPr/>
              <p:nvPr/>
            </p:nvGrpSpPr>
            <p:grpSpPr>
              <a:xfrm>
                <a:off x="4223721" y="3860404"/>
                <a:ext cx="37870" cy="32364"/>
                <a:chOff x="4223721" y="3860404"/>
                <a:chExt cx="37870" cy="32364"/>
              </a:xfrm>
            </p:grpSpPr>
            <p:sp>
              <p:nvSpPr>
                <p:cNvPr id="4937" name="Google Shape;4937;p13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136"/>
              <p:cNvGrpSpPr/>
              <p:nvPr/>
            </p:nvGrpSpPr>
            <p:grpSpPr>
              <a:xfrm>
                <a:off x="4104889" y="3699242"/>
                <a:ext cx="37776" cy="32357"/>
                <a:chOff x="4104889" y="3699242"/>
                <a:chExt cx="37776" cy="32357"/>
              </a:xfrm>
            </p:grpSpPr>
            <p:sp>
              <p:nvSpPr>
                <p:cNvPr id="4940" name="Google Shape;4940;p13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3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136"/>
              <p:cNvGrpSpPr/>
              <p:nvPr/>
            </p:nvGrpSpPr>
            <p:grpSpPr>
              <a:xfrm>
                <a:off x="4143608" y="3475121"/>
                <a:ext cx="37878" cy="32420"/>
                <a:chOff x="4143608" y="3475121"/>
                <a:chExt cx="37878" cy="32420"/>
              </a:xfrm>
            </p:grpSpPr>
            <p:sp>
              <p:nvSpPr>
                <p:cNvPr id="4943" name="Google Shape;4943;p13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3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36"/>
              <p:cNvGrpSpPr/>
              <p:nvPr/>
            </p:nvGrpSpPr>
            <p:grpSpPr>
              <a:xfrm>
                <a:off x="4217248" y="3570893"/>
                <a:ext cx="37776" cy="32364"/>
                <a:chOff x="4217248" y="3570893"/>
                <a:chExt cx="37776" cy="32364"/>
              </a:xfrm>
            </p:grpSpPr>
            <p:sp>
              <p:nvSpPr>
                <p:cNvPr id="4946" name="Google Shape;4946;p13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3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36"/>
              <p:cNvGrpSpPr/>
              <p:nvPr/>
            </p:nvGrpSpPr>
            <p:grpSpPr>
              <a:xfrm>
                <a:off x="4255307" y="3431612"/>
                <a:ext cx="37776" cy="32451"/>
                <a:chOff x="4255307" y="3431612"/>
                <a:chExt cx="37776" cy="32451"/>
              </a:xfrm>
            </p:grpSpPr>
            <p:sp>
              <p:nvSpPr>
                <p:cNvPr id="4949" name="Google Shape;4949;p13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3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136"/>
              <p:cNvGrpSpPr/>
              <p:nvPr/>
            </p:nvGrpSpPr>
            <p:grpSpPr>
              <a:xfrm>
                <a:off x="3853052" y="3577398"/>
                <a:ext cx="37776" cy="32420"/>
                <a:chOff x="3853052" y="3577398"/>
                <a:chExt cx="37776" cy="32420"/>
              </a:xfrm>
            </p:grpSpPr>
            <p:sp>
              <p:nvSpPr>
                <p:cNvPr id="4952" name="Google Shape;4952;p13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3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36"/>
              <p:cNvGrpSpPr/>
              <p:nvPr/>
            </p:nvGrpSpPr>
            <p:grpSpPr>
              <a:xfrm>
                <a:off x="4039908" y="3412107"/>
                <a:ext cx="37776" cy="32357"/>
                <a:chOff x="4039908" y="3412107"/>
                <a:chExt cx="37776" cy="32357"/>
              </a:xfrm>
            </p:grpSpPr>
            <p:sp>
              <p:nvSpPr>
                <p:cNvPr id="4955" name="Google Shape;4955;p13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3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36"/>
              <p:cNvGrpSpPr/>
              <p:nvPr/>
            </p:nvGrpSpPr>
            <p:grpSpPr>
              <a:xfrm>
                <a:off x="4017360" y="3342061"/>
                <a:ext cx="37870" cy="32380"/>
                <a:chOff x="4017360" y="3342061"/>
                <a:chExt cx="37870" cy="32380"/>
              </a:xfrm>
            </p:grpSpPr>
            <p:sp>
              <p:nvSpPr>
                <p:cNvPr id="4958" name="Google Shape;4958;p13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3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0" name="Google Shape;4960;p13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3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136"/>
              <p:cNvGrpSpPr/>
              <p:nvPr/>
            </p:nvGrpSpPr>
            <p:grpSpPr>
              <a:xfrm>
                <a:off x="3750870" y="3418650"/>
                <a:ext cx="37776" cy="32380"/>
                <a:chOff x="3750870" y="3418650"/>
                <a:chExt cx="37776" cy="32380"/>
              </a:xfrm>
            </p:grpSpPr>
            <p:sp>
              <p:nvSpPr>
                <p:cNvPr id="4963" name="Google Shape;4963;p13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3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136"/>
              <p:cNvGrpSpPr/>
              <p:nvPr/>
            </p:nvGrpSpPr>
            <p:grpSpPr>
              <a:xfrm>
                <a:off x="3632509" y="3274438"/>
                <a:ext cx="37783" cy="32357"/>
                <a:chOff x="3632509" y="3274438"/>
                <a:chExt cx="37783" cy="32357"/>
              </a:xfrm>
            </p:grpSpPr>
            <p:sp>
              <p:nvSpPr>
                <p:cNvPr id="4966" name="Google Shape;4966;p13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3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136"/>
              <p:cNvGrpSpPr/>
              <p:nvPr/>
            </p:nvGrpSpPr>
            <p:grpSpPr>
              <a:xfrm>
                <a:off x="3906424" y="3297561"/>
                <a:ext cx="37776" cy="32451"/>
                <a:chOff x="3906424" y="3297561"/>
                <a:chExt cx="37776" cy="32451"/>
              </a:xfrm>
            </p:grpSpPr>
            <p:sp>
              <p:nvSpPr>
                <p:cNvPr id="4969" name="Google Shape;4969;p13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3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136"/>
              <p:cNvGrpSpPr/>
              <p:nvPr/>
            </p:nvGrpSpPr>
            <p:grpSpPr>
              <a:xfrm>
                <a:off x="3866084" y="3412107"/>
                <a:ext cx="37776" cy="32357"/>
                <a:chOff x="3866084" y="3412107"/>
                <a:chExt cx="37776" cy="32357"/>
              </a:xfrm>
            </p:grpSpPr>
            <p:sp>
              <p:nvSpPr>
                <p:cNvPr id="4972" name="Google Shape;4972;p13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3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136"/>
              <p:cNvGrpSpPr/>
              <p:nvPr/>
            </p:nvGrpSpPr>
            <p:grpSpPr>
              <a:xfrm>
                <a:off x="4023919" y="3766409"/>
                <a:ext cx="37783" cy="32357"/>
                <a:chOff x="4023919" y="3766409"/>
                <a:chExt cx="37783" cy="32357"/>
              </a:xfrm>
            </p:grpSpPr>
            <p:sp>
              <p:nvSpPr>
                <p:cNvPr id="4975" name="Google Shape;4975;p13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3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136"/>
              <p:cNvGrpSpPr/>
              <p:nvPr/>
            </p:nvGrpSpPr>
            <p:grpSpPr>
              <a:xfrm>
                <a:off x="3973882" y="3779449"/>
                <a:ext cx="37776" cy="32357"/>
                <a:chOff x="3973882" y="3779449"/>
                <a:chExt cx="37776" cy="32357"/>
              </a:xfrm>
            </p:grpSpPr>
            <p:sp>
              <p:nvSpPr>
                <p:cNvPr id="4978" name="Google Shape;4978;p13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3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136"/>
              <p:cNvGrpSpPr/>
              <p:nvPr/>
            </p:nvGrpSpPr>
            <p:grpSpPr>
              <a:xfrm>
                <a:off x="4073398" y="3838028"/>
                <a:ext cx="37776" cy="32380"/>
                <a:chOff x="4073398" y="3838028"/>
                <a:chExt cx="37776" cy="32380"/>
              </a:xfrm>
            </p:grpSpPr>
            <p:sp>
              <p:nvSpPr>
                <p:cNvPr id="4981" name="Google Shape;4981;p13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3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136"/>
              <p:cNvGrpSpPr/>
              <p:nvPr/>
            </p:nvGrpSpPr>
            <p:grpSpPr>
              <a:xfrm>
                <a:off x="4342672" y="4144496"/>
                <a:ext cx="37752" cy="32364"/>
                <a:chOff x="4342672" y="4144496"/>
                <a:chExt cx="37752" cy="32364"/>
              </a:xfrm>
            </p:grpSpPr>
            <p:sp>
              <p:nvSpPr>
                <p:cNvPr id="4984" name="Google Shape;4984;p13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3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136"/>
              <p:cNvGrpSpPr/>
              <p:nvPr/>
            </p:nvGrpSpPr>
            <p:grpSpPr>
              <a:xfrm>
                <a:off x="4406386" y="4056872"/>
                <a:ext cx="37783" cy="32364"/>
                <a:chOff x="4406386" y="4056872"/>
                <a:chExt cx="37783" cy="32364"/>
              </a:xfrm>
            </p:grpSpPr>
            <p:sp>
              <p:nvSpPr>
                <p:cNvPr id="4987" name="Google Shape;4987;p13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3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136"/>
              <p:cNvGrpSpPr/>
              <p:nvPr/>
            </p:nvGrpSpPr>
            <p:grpSpPr>
              <a:xfrm>
                <a:off x="4284416" y="4245254"/>
                <a:ext cx="37783" cy="32357"/>
                <a:chOff x="4284416" y="4245254"/>
                <a:chExt cx="37783" cy="32357"/>
              </a:xfrm>
            </p:grpSpPr>
            <p:sp>
              <p:nvSpPr>
                <p:cNvPr id="4990" name="Google Shape;4990;p13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3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136"/>
              <p:cNvGrpSpPr/>
              <p:nvPr/>
            </p:nvGrpSpPr>
            <p:grpSpPr>
              <a:xfrm>
                <a:off x="4219057" y="4331258"/>
                <a:ext cx="37776" cy="32364"/>
                <a:chOff x="4219057" y="4331258"/>
                <a:chExt cx="37776" cy="32364"/>
              </a:xfrm>
            </p:grpSpPr>
            <p:sp>
              <p:nvSpPr>
                <p:cNvPr id="4993" name="Google Shape;4993;p13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3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136"/>
              <p:cNvGrpSpPr/>
              <p:nvPr/>
            </p:nvGrpSpPr>
            <p:grpSpPr>
              <a:xfrm>
                <a:off x="4204122" y="4141688"/>
                <a:ext cx="33497" cy="28699"/>
                <a:chOff x="4204122" y="4141688"/>
                <a:chExt cx="33497" cy="28699"/>
              </a:xfrm>
            </p:grpSpPr>
            <p:sp>
              <p:nvSpPr>
                <p:cNvPr id="4996" name="Google Shape;4996;p13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3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136"/>
              <p:cNvGrpSpPr/>
              <p:nvPr/>
            </p:nvGrpSpPr>
            <p:grpSpPr>
              <a:xfrm>
                <a:off x="4301546" y="4003869"/>
                <a:ext cx="38916" cy="33324"/>
                <a:chOff x="4301546" y="4003869"/>
                <a:chExt cx="38916" cy="33324"/>
              </a:xfrm>
            </p:grpSpPr>
            <p:sp>
              <p:nvSpPr>
                <p:cNvPr id="4999" name="Google Shape;4999;p13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3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136"/>
              <p:cNvGrpSpPr/>
              <p:nvPr/>
            </p:nvGrpSpPr>
            <p:grpSpPr>
              <a:xfrm>
                <a:off x="4210681" y="3924669"/>
                <a:ext cx="36549" cy="31366"/>
                <a:chOff x="4210681" y="3924669"/>
                <a:chExt cx="36549" cy="31366"/>
              </a:xfrm>
            </p:grpSpPr>
            <p:sp>
              <p:nvSpPr>
                <p:cNvPr id="5002" name="Google Shape;5002;p13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3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136"/>
              <p:cNvGrpSpPr/>
              <p:nvPr/>
            </p:nvGrpSpPr>
            <p:grpSpPr>
              <a:xfrm>
                <a:off x="3987771" y="3628874"/>
                <a:ext cx="31499" cy="26993"/>
                <a:chOff x="3987771" y="3628874"/>
                <a:chExt cx="31499" cy="26993"/>
              </a:xfrm>
            </p:grpSpPr>
            <p:sp>
              <p:nvSpPr>
                <p:cNvPr id="5005" name="Google Shape;5005;p13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3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136"/>
              <p:cNvGrpSpPr/>
              <p:nvPr/>
            </p:nvGrpSpPr>
            <p:grpSpPr>
              <a:xfrm>
                <a:off x="4087382" y="3775674"/>
                <a:ext cx="31405" cy="26898"/>
                <a:chOff x="4087382" y="3775674"/>
                <a:chExt cx="31405" cy="26898"/>
              </a:xfrm>
            </p:grpSpPr>
            <p:sp>
              <p:nvSpPr>
                <p:cNvPr id="5008" name="Google Shape;5008;p13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3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136"/>
              <p:cNvGrpSpPr/>
              <p:nvPr/>
            </p:nvGrpSpPr>
            <p:grpSpPr>
              <a:xfrm>
                <a:off x="4118873" y="3856637"/>
                <a:ext cx="31405" cy="26906"/>
                <a:chOff x="4118873" y="3856637"/>
                <a:chExt cx="31405" cy="26906"/>
              </a:xfrm>
            </p:grpSpPr>
            <p:sp>
              <p:nvSpPr>
                <p:cNvPr id="5011" name="Google Shape;5011;p13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3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136"/>
              <p:cNvGrpSpPr/>
              <p:nvPr/>
            </p:nvGrpSpPr>
            <p:grpSpPr>
              <a:xfrm>
                <a:off x="4168541" y="3639523"/>
                <a:ext cx="31499" cy="26906"/>
                <a:chOff x="4168541" y="3639523"/>
                <a:chExt cx="31499" cy="26906"/>
              </a:xfrm>
            </p:grpSpPr>
            <p:sp>
              <p:nvSpPr>
                <p:cNvPr id="5014" name="Google Shape;5014;p13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3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136"/>
              <p:cNvGrpSpPr/>
              <p:nvPr/>
            </p:nvGrpSpPr>
            <p:grpSpPr>
              <a:xfrm>
                <a:off x="3965789" y="3393545"/>
                <a:ext cx="31405" cy="26945"/>
                <a:chOff x="3965789" y="3393545"/>
                <a:chExt cx="31405" cy="26945"/>
              </a:xfrm>
            </p:grpSpPr>
            <p:sp>
              <p:nvSpPr>
                <p:cNvPr id="5017" name="Google Shape;5017;p13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3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136"/>
              <p:cNvGrpSpPr/>
              <p:nvPr/>
            </p:nvGrpSpPr>
            <p:grpSpPr>
              <a:xfrm>
                <a:off x="3925166" y="3491008"/>
                <a:ext cx="31405" cy="27001"/>
                <a:chOff x="3925166" y="3491008"/>
                <a:chExt cx="31405" cy="27001"/>
              </a:xfrm>
            </p:grpSpPr>
            <p:sp>
              <p:nvSpPr>
                <p:cNvPr id="5020" name="Google Shape;5020;p13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3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136"/>
              <p:cNvGrpSpPr/>
              <p:nvPr/>
            </p:nvGrpSpPr>
            <p:grpSpPr>
              <a:xfrm>
                <a:off x="3682845" y="3340976"/>
                <a:ext cx="31397" cy="26898"/>
                <a:chOff x="3682845" y="3340976"/>
                <a:chExt cx="31397" cy="26898"/>
              </a:xfrm>
            </p:grpSpPr>
            <p:sp>
              <p:nvSpPr>
                <p:cNvPr id="5023" name="Google Shape;5023;p13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3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136"/>
              <p:cNvGrpSpPr/>
              <p:nvPr/>
            </p:nvGrpSpPr>
            <p:grpSpPr>
              <a:xfrm>
                <a:off x="3795393" y="3353725"/>
                <a:ext cx="31499" cy="26993"/>
                <a:chOff x="3795393" y="3353725"/>
                <a:chExt cx="31499" cy="26993"/>
              </a:xfrm>
            </p:grpSpPr>
            <p:sp>
              <p:nvSpPr>
                <p:cNvPr id="5026" name="Google Shape;5026;p13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136"/>
              <p:cNvGrpSpPr/>
              <p:nvPr/>
            </p:nvGrpSpPr>
            <p:grpSpPr>
              <a:xfrm>
                <a:off x="4176909" y="4363221"/>
                <a:ext cx="38924" cy="33316"/>
                <a:chOff x="4176909" y="4363221"/>
                <a:chExt cx="38924" cy="33316"/>
              </a:xfrm>
            </p:grpSpPr>
            <p:sp>
              <p:nvSpPr>
                <p:cNvPr id="5029" name="Google Shape;5029;p13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136"/>
              <p:cNvGrpSpPr/>
              <p:nvPr/>
            </p:nvGrpSpPr>
            <p:grpSpPr>
              <a:xfrm>
                <a:off x="4226191" y="4007660"/>
                <a:ext cx="33560" cy="28770"/>
                <a:chOff x="4226191" y="4007660"/>
                <a:chExt cx="33560" cy="28770"/>
              </a:xfrm>
            </p:grpSpPr>
            <p:sp>
              <p:nvSpPr>
                <p:cNvPr id="5032" name="Google Shape;5032;p13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3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136"/>
              <p:cNvGrpSpPr/>
              <p:nvPr/>
            </p:nvGrpSpPr>
            <p:grpSpPr>
              <a:xfrm>
                <a:off x="3597785" y="3377045"/>
                <a:ext cx="33591" cy="28699"/>
                <a:chOff x="3597785" y="3377045"/>
                <a:chExt cx="33591" cy="28699"/>
              </a:xfrm>
            </p:grpSpPr>
            <p:sp>
              <p:nvSpPr>
                <p:cNvPr id="5035" name="Google Shape;5035;p13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3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136"/>
              <p:cNvGrpSpPr/>
              <p:nvPr/>
            </p:nvGrpSpPr>
            <p:grpSpPr>
              <a:xfrm>
                <a:off x="3887870" y="3669796"/>
                <a:ext cx="33591" cy="28692"/>
                <a:chOff x="3887870" y="3669796"/>
                <a:chExt cx="33591" cy="28692"/>
              </a:xfrm>
            </p:grpSpPr>
            <p:sp>
              <p:nvSpPr>
                <p:cNvPr id="5038" name="Google Shape;5038;p13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3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136"/>
              <p:cNvGrpSpPr/>
              <p:nvPr/>
            </p:nvGrpSpPr>
            <p:grpSpPr>
              <a:xfrm>
                <a:off x="3818320" y="3481625"/>
                <a:ext cx="33497" cy="28770"/>
                <a:chOff x="3818320" y="3481625"/>
                <a:chExt cx="33497" cy="28770"/>
              </a:xfrm>
            </p:grpSpPr>
            <p:sp>
              <p:nvSpPr>
                <p:cNvPr id="5041" name="Google Shape;5041;p13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136"/>
              <p:cNvGrpSpPr/>
              <p:nvPr/>
            </p:nvGrpSpPr>
            <p:grpSpPr>
              <a:xfrm>
                <a:off x="4278139" y="4120948"/>
                <a:ext cx="37492" cy="32129"/>
                <a:chOff x="4278139" y="4120948"/>
                <a:chExt cx="37492" cy="32129"/>
              </a:xfrm>
            </p:grpSpPr>
            <p:sp>
              <p:nvSpPr>
                <p:cNvPr id="5044" name="Google Shape;5044;p13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3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136"/>
              <p:cNvGrpSpPr/>
              <p:nvPr/>
            </p:nvGrpSpPr>
            <p:grpSpPr>
              <a:xfrm>
                <a:off x="4419898" y="3977388"/>
                <a:ext cx="33497" cy="28692"/>
                <a:chOff x="4419898" y="3977388"/>
                <a:chExt cx="33497" cy="28692"/>
              </a:xfrm>
            </p:grpSpPr>
            <p:sp>
              <p:nvSpPr>
                <p:cNvPr id="5047" name="Google Shape;5047;p13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3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136"/>
              <p:cNvGrpSpPr/>
              <p:nvPr/>
            </p:nvGrpSpPr>
            <p:grpSpPr>
              <a:xfrm>
                <a:off x="4158930" y="4034684"/>
                <a:ext cx="33497" cy="28762"/>
                <a:chOff x="4158930" y="4034684"/>
                <a:chExt cx="33497" cy="28762"/>
              </a:xfrm>
            </p:grpSpPr>
            <p:sp>
              <p:nvSpPr>
                <p:cNvPr id="5050" name="Google Shape;5050;p13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3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136"/>
              <p:cNvGrpSpPr/>
              <p:nvPr/>
            </p:nvGrpSpPr>
            <p:grpSpPr>
              <a:xfrm>
                <a:off x="4134949" y="3957049"/>
                <a:ext cx="33497" cy="28770"/>
                <a:chOff x="4134949" y="3957049"/>
                <a:chExt cx="33497" cy="28770"/>
              </a:xfrm>
            </p:grpSpPr>
            <p:sp>
              <p:nvSpPr>
                <p:cNvPr id="5053" name="Google Shape;5053;p13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3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136"/>
              <p:cNvGrpSpPr/>
              <p:nvPr/>
            </p:nvGrpSpPr>
            <p:grpSpPr>
              <a:xfrm>
                <a:off x="4193653" y="4184403"/>
                <a:ext cx="43580" cy="37264"/>
                <a:chOff x="4193653" y="4184403"/>
                <a:chExt cx="43580" cy="37264"/>
              </a:xfrm>
            </p:grpSpPr>
            <p:sp>
              <p:nvSpPr>
                <p:cNvPr id="5056" name="Google Shape;5056;p13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3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136"/>
              <p:cNvGrpSpPr/>
              <p:nvPr/>
            </p:nvGrpSpPr>
            <p:grpSpPr>
              <a:xfrm>
                <a:off x="4343600" y="3943844"/>
                <a:ext cx="43580" cy="37312"/>
                <a:chOff x="4343600" y="3943844"/>
                <a:chExt cx="43580" cy="37312"/>
              </a:xfrm>
            </p:grpSpPr>
            <p:sp>
              <p:nvSpPr>
                <p:cNvPr id="5059" name="Google Shape;5059;p13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3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136"/>
              <p:cNvGrpSpPr/>
              <p:nvPr/>
            </p:nvGrpSpPr>
            <p:grpSpPr>
              <a:xfrm>
                <a:off x="4172339" y="3381693"/>
                <a:ext cx="31499" cy="27001"/>
                <a:chOff x="4172339" y="3381693"/>
                <a:chExt cx="31499" cy="27001"/>
              </a:xfrm>
            </p:grpSpPr>
            <p:sp>
              <p:nvSpPr>
                <p:cNvPr id="5062" name="Google Shape;5062;p13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067"/>
        <p:cNvGrpSpPr/>
        <p:nvPr/>
      </p:nvGrpSpPr>
      <p:grpSpPr>
        <a:xfrm>
          <a:off x="0" y="0"/>
          <a:ext cx="0" cy="0"/>
          <a:chOff x="0" y="0"/>
          <a:chExt cx="0" cy="0"/>
        </a:xfrm>
      </p:grpSpPr>
      <p:grpSp>
        <p:nvGrpSpPr>
          <p:cNvPr id="5068" name="Google Shape;5068;p137"/>
          <p:cNvGrpSpPr/>
          <p:nvPr/>
        </p:nvGrpSpPr>
        <p:grpSpPr>
          <a:xfrm>
            <a:off x="729274" y="1175734"/>
            <a:ext cx="2507799" cy="206239"/>
            <a:chOff x="106648" y="895722"/>
            <a:chExt cx="4481413" cy="374300"/>
          </a:xfrm>
        </p:grpSpPr>
        <p:grpSp>
          <p:nvGrpSpPr>
            <p:cNvPr id="5069" name="Google Shape;5069;p137"/>
            <p:cNvGrpSpPr/>
            <p:nvPr/>
          </p:nvGrpSpPr>
          <p:grpSpPr>
            <a:xfrm>
              <a:off x="2233276" y="895722"/>
              <a:ext cx="1082667" cy="223591"/>
              <a:chOff x="4808316" y="2800065"/>
              <a:chExt cx="1999386" cy="412910"/>
            </a:xfrm>
          </p:grpSpPr>
          <p:sp>
            <p:nvSpPr>
              <p:cNvPr id="5070" name="Google Shape;5070;p13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1" name="Google Shape;5071;p137"/>
              <p:cNvGrpSpPr/>
              <p:nvPr/>
            </p:nvGrpSpPr>
            <p:grpSpPr>
              <a:xfrm>
                <a:off x="4808316" y="2800065"/>
                <a:ext cx="92400" cy="411825"/>
                <a:chOff x="845575" y="2563700"/>
                <a:chExt cx="92400" cy="411825"/>
              </a:xfrm>
            </p:grpSpPr>
            <p:cxnSp>
              <p:nvCxnSpPr>
                <p:cNvPr id="5072" name="Google Shape;5072;p13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3" name="Google Shape;5073;p13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4" name="Google Shape;5074;p137"/>
            <p:cNvGrpSpPr/>
            <p:nvPr/>
          </p:nvGrpSpPr>
          <p:grpSpPr>
            <a:xfrm>
              <a:off x="106648" y="895722"/>
              <a:ext cx="1088401" cy="223591"/>
              <a:chOff x="881025" y="2800065"/>
              <a:chExt cx="2009975" cy="412910"/>
            </a:xfrm>
          </p:grpSpPr>
          <p:sp>
            <p:nvSpPr>
              <p:cNvPr id="5075" name="Google Shape;5075;p13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6" name="Google Shape;5076;p137"/>
              <p:cNvGrpSpPr/>
              <p:nvPr/>
            </p:nvGrpSpPr>
            <p:grpSpPr>
              <a:xfrm>
                <a:off x="881025" y="2800065"/>
                <a:ext cx="92400" cy="411825"/>
                <a:chOff x="845575" y="2563700"/>
                <a:chExt cx="92400" cy="411825"/>
              </a:xfrm>
            </p:grpSpPr>
            <p:cxnSp>
              <p:nvCxnSpPr>
                <p:cNvPr id="5077" name="Google Shape;5077;p13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8" name="Google Shape;5078;p13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9" name="Google Shape;5079;p137"/>
            <p:cNvGrpSpPr/>
            <p:nvPr/>
          </p:nvGrpSpPr>
          <p:grpSpPr>
            <a:xfrm>
              <a:off x="1172346" y="1047018"/>
              <a:ext cx="1083151" cy="223003"/>
              <a:chOff x="2849073" y="3079467"/>
              <a:chExt cx="2000279" cy="411825"/>
            </a:xfrm>
          </p:grpSpPr>
          <p:sp>
            <p:nvSpPr>
              <p:cNvPr id="5080" name="Google Shape;5080;p13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1" name="Google Shape;5081;p137"/>
              <p:cNvGrpSpPr/>
              <p:nvPr/>
            </p:nvGrpSpPr>
            <p:grpSpPr>
              <a:xfrm rot="10800000">
                <a:off x="2849073" y="3079467"/>
                <a:ext cx="92400" cy="411825"/>
                <a:chOff x="2070100" y="2563700"/>
                <a:chExt cx="92400" cy="411825"/>
              </a:xfrm>
            </p:grpSpPr>
            <p:cxnSp>
              <p:nvCxnSpPr>
                <p:cNvPr id="5082" name="Google Shape;5082;p13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3" name="Google Shape;5083;p13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4" name="Google Shape;5084;p137"/>
            <p:cNvGrpSpPr/>
            <p:nvPr/>
          </p:nvGrpSpPr>
          <p:grpSpPr>
            <a:xfrm>
              <a:off x="3290132" y="1047018"/>
              <a:ext cx="1297929" cy="223003"/>
              <a:chOff x="6760035" y="3079467"/>
              <a:chExt cx="2396914" cy="411825"/>
            </a:xfrm>
          </p:grpSpPr>
          <p:sp>
            <p:nvSpPr>
              <p:cNvPr id="5085" name="Google Shape;5085;p13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6" name="Google Shape;5086;p137"/>
              <p:cNvGrpSpPr/>
              <p:nvPr/>
            </p:nvGrpSpPr>
            <p:grpSpPr>
              <a:xfrm rot="10800000">
                <a:off x="6760035" y="3079467"/>
                <a:ext cx="92400" cy="411825"/>
                <a:chOff x="2070100" y="2563700"/>
                <a:chExt cx="92400" cy="411825"/>
              </a:xfrm>
            </p:grpSpPr>
            <p:cxnSp>
              <p:nvCxnSpPr>
                <p:cNvPr id="5087" name="Google Shape;5087;p13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8" name="Google Shape;5088;p13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89" name="Google Shape;5089;p137"/>
          <p:cNvGrpSpPr/>
          <p:nvPr/>
        </p:nvGrpSpPr>
        <p:grpSpPr>
          <a:xfrm>
            <a:off x="2147036" y="3575105"/>
            <a:ext cx="1086701" cy="799429"/>
            <a:chOff x="2183288" y="3555572"/>
            <a:chExt cx="1136241" cy="835873"/>
          </a:xfrm>
        </p:grpSpPr>
        <p:sp>
          <p:nvSpPr>
            <p:cNvPr id="5090" name="Google Shape;5090;p13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1" name="Google Shape;5091;p137"/>
            <p:cNvGrpSpPr/>
            <p:nvPr/>
          </p:nvGrpSpPr>
          <p:grpSpPr>
            <a:xfrm>
              <a:off x="2205895" y="3637269"/>
              <a:ext cx="1089848" cy="724993"/>
              <a:chOff x="2205895" y="3637269"/>
              <a:chExt cx="1089848" cy="724993"/>
            </a:xfrm>
          </p:grpSpPr>
          <p:sp>
            <p:nvSpPr>
              <p:cNvPr id="5092" name="Google Shape;5092;p13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3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3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3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3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8" name="Google Shape;5098;p13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9" name="Google Shape;5099;p13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0" name="Google Shape;5100;p137"/>
            <p:cNvGrpSpPr/>
            <p:nvPr/>
          </p:nvGrpSpPr>
          <p:grpSpPr>
            <a:xfrm>
              <a:off x="3173850" y="3779426"/>
              <a:ext cx="145679" cy="70048"/>
              <a:chOff x="3173850" y="3779426"/>
              <a:chExt cx="145679" cy="70048"/>
            </a:xfrm>
          </p:grpSpPr>
          <p:cxnSp>
            <p:nvCxnSpPr>
              <p:cNvPr id="5101" name="Google Shape;5101;p13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2" name="Google Shape;5102;p13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37"/>
            <p:cNvGrpSpPr/>
            <p:nvPr/>
          </p:nvGrpSpPr>
          <p:grpSpPr>
            <a:xfrm>
              <a:off x="2183288" y="4139483"/>
              <a:ext cx="145133" cy="70048"/>
              <a:chOff x="2183288" y="4139483"/>
              <a:chExt cx="145133" cy="70048"/>
            </a:xfrm>
          </p:grpSpPr>
          <p:cxnSp>
            <p:nvCxnSpPr>
              <p:cNvPr id="5104" name="Google Shape;5104;p13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05" name="Google Shape;5105;p13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13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7" name="Google Shape;5107;p13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8" name="Google Shape;5108;p137"/>
            <p:cNvGrpSpPr/>
            <p:nvPr/>
          </p:nvGrpSpPr>
          <p:grpSpPr>
            <a:xfrm>
              <a:off x="2943836" y="4268886"/>
              <a:ext cx="60717" cy="122559"/>
              <a:chOff x="2943836" y="4268886"/>
              <a:chExt cx="60717" cy="122559"/>
            </a:xfrm>
          </p:grpSpPr>
          <p:sp>
            <p:nvSpPr>
              <p:cNvPr id="5109" name="Google Shape;5109;p13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0" name="Google Shape;5110;p13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1" name="Google Shape;5111;p137"/>
          <p:cNvGrpSpPr/>
          <p:nvPr/>
        </p:nvGrpSpPr>
        <p:grpSpPr>
          <a:xfrm>
            <a:off x="3409981" y="1496104"/>
            <a:ext cx="1675870" cy="758251"/>
            <a:chOff x="3530532" y="1496185"/>
            <a:chExt cx="1562000" cy="706730"/>
          </a:xfrm>
        </p:grpSpPr>
        <p:cxnSp>
          <p:nvCxnSpPr>
            <p:cNvPr id="5112" name="Google Shape;5112;p13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13" name="Google Shape;5113;p137"/>
            <p:cNvGrpSpPr/>
            <p:nvPr/>
          </p:nvGrpSpPr>
          <p:grpSpPr>
            <a:xfrm>
              <a:off x="3530532" y="1496185"/>
              <a:ext cx="323430" cy="463587"/>
              <a:chOff x="3530532" y="1496185"/>
              <a:chExt cx="323430" cy="463587"/>
            </a:xfrm>
          </p:grpSpPr>
          <p:grpSp>
            <p:nvGrpSpPr>
              <p:cNvPr id="5114" name="Google Shape;5114;p137"/>
              <p:cNvGrpSpPr/>
              <p:nvPr/>
            </p:nvGrpSpPr>
            <p:grpSpPr>
              <a:xfrm>
                <a:off x="3567462" y="1496185"/>
                <a:ext cx="286500" cy="361376"/>
                <a:chOff x="3567462" y="1496185"/>
                <a:chExt cx="286500" cy="361376"/>
              </a:xfrm>
            </p:grpSpPr>
            <p:cxnSp>
              <p:nvCxnSpPr>
                <p:cNvPr id="5115" name="Google Shape;5115;p13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16" name="Google Shape;5116;p13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7" name="Google Shape;5117;p13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137"/>
            <p:cNvGrpSpPr/>
            <p:nvPr/>
          </p:nvGrpSpPr>
          <p:grpSpPr>
            <a:xfrm>
              <a:off x="3891569" y="1779209"/>
              <a:ext cx="323945" cy="423706"/>
              <a:chOff x="3891569" y="1779209"/>
              <a:chExt cx="323945" cy="423706"/>
            </a:xfrm>
          </p:grpSpPr>
          <p:grpSp>
            <p:nvGrpSpPr>
              <p:cNvPr id="5119" name="Google Shape;5119;p137"/>
              <p:cNvGrpSpPr/>
              <p:nvPr/>
            </p:nvGrpSpPr>
            <p:grpSpPr>
              <a:xfrm>
                <a:off x="3929014" y="1881638"/>
                <a:ext cx="286500" cy="321278"/>
                <a:chOff x="3929014" y="1881638"/>
                <a:chExt cx="286500" cy="321278"/>
              </a:xfrm>
            </p:grpSpPr>
            <p:cxnSp>
              <p:nvCxnSpPr>
                <p:cNvPr id="5120" name="Google Shape;5120;p13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1" name="Google Shape;5121;p13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2" name="Google Shape;5122;p13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137"/>
            <p:cNvGrpSpPr/>
            <p:nvPr/>
          </p:nvGrpSpPr>
          <p:grpSpPr>
            <a:xfrm>
              <a:off x="4252606" y="1496185"/>
              <a:ext cx="324721" cy="463587"/>
              <a:chOff x="4252606" y="1496185"/>
              <a:chExt cx="324721" cy="463587"/>
            </a:xfrm>
          </p:grpSpPr>
          <p:grpSp>
            <p:nvGrpSpPr>
              <p:cNvPr id="5124" name="Google Shape;5124;p137"/>
              <p:cNvGrpSpPr/>
              <p:nvPr/>
            </p:nvGrpSpPr>
            <p:grpSpPr>
              <a:xfrm>
                <a:off x="4290828" y="1496185"/>
                <a:ext cx="286500" cy="361376"/>
                <a:chOff x="4290828" y="1496185"/>
                <a:chExt cx="286500" cy="361376"/>
              </a:xfrm>
            </p:grpSpPr>
            <p:cxnSp>
              <p:nvCxnSpPr>
                <p:cNvPr id="5125" name="Google Shape;5125;p13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6" name="Google Shape;5126;p13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7" name="Google Shape;5127;p13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137"/>
            <p:cNvGrpSpPr/>
            <p:nvPr/>
          </p:nvGrpSpPr>
          <p:grpSpPr>
            <a:xfrm>
              <a:off x="4613643" y="1763716"/>
              <a:ext cx="325308" cy="439200"/>
              <a:chOff x="4613643" y="1763716"/>
              <a:chExt cx="325308" cy="439200"/>
            </a:xfrm>
          </p:grpSpPr>
          <p:grpSp>
            <p:nvGrpSpPr>
              <p:cNvPr id="5129" name="Google Shape;5129;p137"/>
              <p:cNvGrpSpPr/>
              <p:nvPr/>
            </p:nvGrpSpPr>
            <p:grpSpPr>
              <a:xfrm>
                <a:off x="4652451" y="1879538"/>
                <a:ext cx="286500" cy="323378"/>
                <a:chOff x="4652451" y="1879538"/>
                <a:chExt cx="286500" cy="323378"/>
              </a:xfrm>
            </p:grpSpPr>
            <p:cxnSp>
              <p:nvCxnSpPr>
                <p:cNvPr id="5130" name="Google Shape;5130;p13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1" name="Google Shape;5131;p13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2" name="Google Shape;5132;p13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3" name="Google Shape;5133;p137"/>
          <p:cNvGrpSpPr/>
          <p:nvPr/>
        </p:nvGrpSpPr>
        <p:grpSpPr>
          <a:xfrm>
            <a:off x="3421841" y="2349730"/>
            <a:ext cx="1652173" cy="391517"/>
            <a:chOff x="3512551" y="2358270"/>
            <a:chExt cx="1597383" cy="378533"/>
          </a:xfrm>
        </p:grpSpPr>
        <p:cxnSp>
          <p:nvCxnSpPr>
            <p:cNvPr id="5134" name="Google Shape;5134;p137"/>
            <p:cNvCxnSpPr>
              <a:stCxn id="5135" idx="6"/>
              <a:endCxn id="51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37" name="Google Shape;5137;p137"/>
            <p:cNvGrpSpPr/>
            <p:nvPr/>
          </p:nvGrpSpPr>
          <p:grpSpPr>
            <a:xfrm>
              <a:off x="3512551" y="2358270"/>
              <a:ext cx="225647" cy="307714"/>
              <a:chOff x="2182679" y="2004714"/>
              <a:chExt cx="792300" cy="1080458"/>
            </a:xfrm>
          </p:grpSpPr>
          <p:cxnSp>
            <p:nvCxnSpPr>
              <p:cNvPr id="5138" name="Google Shape;5138;p137"/>
              <p:cNvCxnSpPr>
                <a:stCxn id="51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35" name="Google Shape;5135;p13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137"/>
            <p:cNvGrpSpPr/>
            <p:nvPr/>
          </p:nvGrpSpPr>
          <p:grpSpPr>
            <a:xfrm>
              <a:off x="3969644" y="2440153"/>
              <a:ext cx="225853" cy="296651"/>
              <a:chOff x="3775710" y="1729289"/>
              <a:chExt cx="136500" cy="179289"/>
            </a:xfrm>
          </p:grpSpPr>
          <p:cxnSp>
            <p:nvCxnSpPr>
              <p:cNvPr id="5141" name="Google Shape;5141;p13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137"/>
            <p:cNvGrpSpPr/>
            <p:nvPr/>
          </p:nvGrpSpPr>
          <p:grpSpPr>
            <a:xfrm>
              <a:off x="4427051" y="2358270"/>
              <a:ext cx="225647" cy="307714"/>
              <a:chOff x="5393704" y="2004714"/>
              <a:chExt cx="792300" cy="1080458"/>
            </a:xfrm>
          </p:grpSpPr>
          <p:cxnSp>
            <p:nvCxnSpPr>
              <p:cNvPr id="5145" name="Google Shape;5145;p137"/>
              <p:cNvCxnSpPr>
                <a:stCxn id="51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7" name="Google Shape;5147;p13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137"/>
            <p:cNvGrpSpPr/>
            <p:nvPr/>
          </p:nvGrpSpPr>
          <p:grpSpPr>
            <a:xfrm>
              <a:off x="4884287" y="2440252"/>
              <a:ext cx="225647" cy="296532"/>
              <a:chOff x="6999166" y="2292572"/>
              <a:chExt cx="792300" cy="1041192"/>
            </a:xfrm>
          </p:grpSpPr>
          <p:cxnSp>
            <p:nvCxnSpPr>
              <p:cNvPr id="5149" name="Google Shape;5149;p13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36" name="Google Shape;5136;p13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1" name="Google Shape;5151;p137"/>
          <p:cNvGrpSpPr/>
          <p:nvPr/>
        </p:nvGrpSpPr>
        <p:grpSpPr>
          <a:xfrm>
            <a:off x="6842649" y="1185930"/>
            <a:ext cx="1581844" cy="732818"/>
            <a:chOff x="634175" y="2986275"/>
            <a:chExt cx="3147949" cy="1458344"/>
          </a:xfrm>
        </p:grpSpPr>
        <p:cxnSp>
          <p:nvCxnSpPr>
            <p:cNvPr id="5152" name="Google Shape;5152;p137"/>
            <p:cNvCxnSpPr>
              <a:stCxn id="5153" idx="4"/>
              <a:endCxn id="51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55" name="Google Shape;5155;p137"/>
            <p:cNvCxnSpPr>
              <a:stCxn id="5154" idx="0"/>
              <a:endCxn id="51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57" name="Google Shape;5157;p137"/>
            <p:cNvCxnSpPr>
              <a:stCxn id="5156" idx="4"/>
              <a:endCxn id="51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59" name="Google Shape;5159;p137"/>
            <p:cNvCxnSpPr>
              <a:stCxn id="5158" idx="0"/>
              <a:endCxn id="51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0" name="Google Shape;5160;p13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56" name="Google Shape;5156;p13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53" name="Google Shape;5153;p13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58" name="Google Shape;5158;p13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54" name="Google Shape;5154;p13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1" name="Google Shape;5161;p137"/>
          <p:cNvGrpSpPr/>
          <p:nvPr/>
        </p:nvGrpSpPr>
        <p:grpSpPr>
          <a:xfrm>
            <a:off x="3410364" y="2880240"/>
            <a:ext cx="1675128" cy="313674"/>
            <a:chOff x="998425" y="1182125"/>
            <a:chExt cx="1065400" cy="199500"/>
          </a:xfrm>
        </p:grpSpPr>
        <p:sp>
          <p:nvSpPr>
            <p:cNvPr id="5162" name="Google Shape;5162;p13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3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137"/>
          <p:cNvGrpSpPr/>
          <p:nvPr/>
        </p:nvGrpSpPr>
        <p:grpSpPr>
          <a:xfrm>
            <a:off x="3410363" y="3836206"/>
            <a:ext cx="1675129" cy="525345"/>
            <a:chOff x="5194708" y="3484366"/>
            <a:chExt cx="3148148" cy="987304"/>
          </a:xfrm>
        </p:grpSpPr>
        <p:grpSp>
          <p:nvGrpSpPr>
            <p:cNvPr id="5168" name="Google Shape;5168;p137"/>
            <p:cNvGrpSpPr/>
            <p:nvPr/>
          </p:nvGrpSpPr>
          <p:grpSpPr>
            <a:xfrm>
              <a:off x="7531521" y="3484366"/>
              <a:ext cx="811335" cy="987304"/>
              <a:chOff x="3379425" y="1617275"/>
              <a:chExt cx="1090650" cy="1327200"/>
            </a:xfrm>
          </p:grpSpPr>
          <p:sp>
            <p:nvSpPr>
              <p:cNvPr id="5169" name="Google Shape;5169;p13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137"/>
            <p:cNvGrpSpPr/>
            <p:nvPr/>
          </p:nvGrpSpPr>
          <p:grpSpPr>
            <a:xfrm>
              <a:off x="6752546" y="3484366"/>
              <a:ext cx="811428" cy="987304"/>
              <a:chOff x="2332275" y="1617275"/>
              <a:chExt cx="1090775" cy="1327200"/>
            </a:xfrm>
          </p:grpSpPr>
          <p:sp>
            <p:nvSpPr>
              <p:cNvPr id="5173" name="Google Shape;5173;p13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3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137"/>
            <p:cNvGrpSpPr/>
            <p:nvPr/>
          </p:nvGrpSpPr>
          <p:grpSpPr>
            <a:xfrm>
              <a:off x="5973664" y="3484366"/>
              <a:ext cx="811335" cy="987304"/>
              <a:chOff x="1285250" y="1617275"/>
              <a:chExt cx="1090650" cy="1327200"/>
            </a:xfrm>
          </p:grpSpPr>
          <p:sp>
            <p:nvSpPr>
              <p:cNvPr id="5177" name="Google Shape;5177;p13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7"/>
            <p:cNvGrpSpPr/>
            <p:nvPr/>
          </p:nvGrpSpPr>
          <p:grpSpPr>
            <a:xfrm>
              <a:off x="5194708" y="3484366"/>
              <a:ext cx="811409" cy="987304"/>
              <a:chOff x="238125" y="1617275"/>
              <a:chExt cx="1090750" cy="1327200"/>
            </a:xfrm>
          </p:grpSpPr>
          <p:sp>
            <p:nvSpPr>
              <p:cNvPr id="5181" name="Google Shape;5181;p13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4" name="Google Shape;5184;p137"/>
          <p:cNvGrpSpPr/>
          <p:nvPr/>
        </p:nvGrpSpPr>
        <p:grpSpPr>
          <a:xfrm>
            <a:off x="6844048" y="2482095"/>
            <a:ext cx="1579046" cy="522230"/>
            <a:chOff x="6853641" y="2534077"/>
            <a:chExt cx="1515545" cy="501229"/>
          </a:xfrm>
        </p:grpSpPr>
        <p:grpSp>
          <p:nvGrpSpPr>
            <p:cNvPr id="5185" name="Google Shape;5185;p137"/>
            <p:cNvGrpSpPr/>
            <p:nvPr/>
          </p:nvGrpSpPr>
          <p:grpSpPr>
            <a:xfrm>
              <a:off x="6853641" y="2618923"/>
              <a:ext cx="1515545" cy="324556"/>
              <a:chOff x="6853641" y="2618923"/>
              <a:chExt cx="1515545" cy="324556"/>
            </a:xfrm>
          </p:grpSpPr>
          <p:sp>
            <p:nvSpPr>
              <p:cNvPr id="5186" name="Google Shape;5186;p13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1" name="Google Shape;5191;p13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3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137"/>
          <p:cNvGrpSpPr/>
          <p:nvPr/>
        </p:nvGrpSpPr>
        <p:grpSpPr>
          <a:xfrm>
            <a:off x="3438940" y="3357136"/>
            <a:ext cx="1617976" cy="346616"/>
            <a:chOff x="1808063" y="4294338"/>
            <a:chExt cx="3370782" cy="721817"/>
          </a:xfrm>
        </p:grpSpPr>
        <p:sp>
          <p:nvSpPr>
            <p:cNvPr id="5197" name="Google Shape;5197;p13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3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137"/>
          <p:cNvGrpSpPr/>
          <p:nvPr/>
        </p:nvGrpSpPr>
        <p:grpSpPr>
          <a:xfrm>
            <a:off x="5264936" y="4023886"/>
            <a:ext cx="1417067" cy="350605"/>
            <a:chOff x="4234950" y="2101012"/>
            <a:chExt cx="4219974" cy="1044090"/>
          </a:xfrm>
        </p:grpSpPr>
        <p:sp>
          <p:nvSpPr>
            <p:cNvPr id="5208" name="Google Shape;5208;p13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137"/>
          <p:cNvGrpSpPr/>
          <p:nvPr/>
        </p:nvGrpSpPr>
        <p:grpSpPr>
          <a:xfrm>
            <a:off x="6840408" y="2014643"/>
            <a:ext cx="1586327" cy="371557"/>
            <a:chOff x="1247650" y="2075423"/>
            <a:chExt cx="6648477" cy="1557238"/>
          </a:xfrm>
        </p:grpSpPr>
        <p:sp>
          <p:nvSpPr>
            <p:cNvPr id="5225" name="Google Shape;5225;p13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7"/>
          <p:cNvGrpSpPr/>
          <p:nvPr/>
        </p:nvGrpSpPr>
        <p:grpSpPr>
          <a:xfrm>
            <a:off x="5271678" y="1167833"/>
            <a:ext cx="1415601" cy="1648533"/>
            <a:chOff x="1839112" y="2209163"/>
            <a:chExt cx="1918159" cy="2233784"/>
          </a:xfrm>
        </p:grpSpPr>
        <p:sp>
          <p:nvSpPr>
            <p:cNvPr id="5232" name="Google Shape;5232;p13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137"/>
            <p:cNvCxnSpPr>
              <a:stCxn id="5232" idx="6"/>
              <a:endCxn id="52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36" name="Google Shape;5236;p137"/>
            <p:cNvCxnSpPr>
              <a:stCxn id="5233" idx="4"/>
              <a:endCxn id="52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38" name="Google Shape;5238;p137"/>
            <p:cNvCxnSpPr>
              <a:stCxn id="5237" idx="6"/>
              <a:endCxn id="52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39" name="Google Shape;5239;p137"/>
            <p:cNvCxnSpPr>
              <a:stCxn id="5234" idx="4"/>
              <a:endCxn id="52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37" name="Google Shape;5237;p13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7"/>
            <p:cNvCxnSpPr>
              <a:endCxn id="52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43" name="Google Shape;5243;p137"/>
          <p:cNvGrpSpPr/>
          <p:nvPr/>
        </p:nvGrpSpPr>
        <p:grpSpPr>
          <a:xfrm>
            <a:off x="3428944" y="1185917"/>
            <a:ext cx="1637968" cy="154942"/>
            <a:chOff x="238125" y="2506075"/>
            <a:chExt cx="7115411" cy="673075"/>
          </a:xfrm>
        </p:grpSpPr>
        <p:sp>
          <p:nvSpPr>
            <p:cNvPr id="5244" name="Google Shape;5244;p13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137"/>
          <p:cNvGrpSpPr/>
          <p:nvPr/>
        </p:nvGrpSpPr>
        <p:grpSpPr>
          <a:xfrm>
            <a:off x="1969680" y="1500635"/>
            <a:ext cx="1262932" cy="785408"/>
            <a:chOff x="548861" y="389676"/>
            <a:chExt cx="3843371" cy="2390163"/>
          </a:xfrm>
        </p:grpSpPr>
        <p:cxnSp>
          <p:nvCxnSpPr>
            <p:cNvPr id="5250" name="Google Shape;5250;p13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1" name="Google Shape;5251;p13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2" name="Google Shape;5252;p13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3" name="Google Shape;5253;p13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54" name="Google Shape;5254;p13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55" name="Google Shape;5255;p13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6" name="Google Shape;5256;p13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57" name="Google Shape;5257;p13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137"/>
          <p:cNvGrpSpPr/>
          <p:nvPr/>
        </p:nvGrpSpPr>
        <p:grpSpPr>
          <a:xfrm>
            <a:off x="757812" y="2607512"/>
            <a:ext cx="1412054" cy="633562"/>
            <a:chOff x="1187400" y="2529299"/>
            <a:chExt cx="6769193" cy="2241903"/>
          </a:xfrm>
        </p:grpSpPr>
        <p:sp>
          <p:nvSpPr>
            <p:cNvPr id="5264" name="Google Shape;5264;p13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65" name="Google Shape;5265;p13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66" name="Google Shape;5266;p13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67" name="Google Shape;5267;p13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68" name="Google Shape;5268;p13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69" name="Google Shape;5269;p13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0" name="Google Shape;5270;p13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1" name="Google Shape;5271;p137"/>
            <p:cNvCxnSpPr>
              <a:stCxn id="5264" idx="2"/>
              <a:endCxn id="52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2" name="Google Shape;5272;p137"/>
            <p:cNvCxnSpPr>
              <a:stCxn id="5266" idx="0"/>
              <a:endCxn id="52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3" name="Google Shape;5273;p137"/>
            <p:cNvCxnSpPr>
              <a:stCxn id="5266" idx="2"/>
              <a:endCxn id="52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4" name="Google Shape;5274;p137"/>
            <p:cNvCxnSpPr>
              <a:stCxn id="5267" idx="0"/>
              <a:endCxn id="52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5" name="Google Shape;5275;p137"/>
            <p:cNvCxnSpPr>
              <a:stCxn id="5265" idx="2"/>
              <a:endCxn id="52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6" name="Google Shape;5276;p137"/>
            <p:cNvCxnSpPr>
              <a:stCxn id="5269" idx="0"/>
              <a:endCxn id="52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77" name="Google Shape;5277;p137"/>
          <p:cNvGrpSpPr/>
          <p:nvPr/>
        </p:nvGrpSpPr>
        <p:grpSpPr>
          <a:xfrm>
            <a:off x="6844058" y="3100221"/>
            <a:ext cx="1579035" cy="540873"/>
            <a:chOff x="6895650" y="3126697"/>
            <a:chExt cx="1436662" cy="492105"/>
          </a:xfrm>
        </p:grpSpPr>
        <p:sp>
          <p:nvSpPr>
            <p:cNvPr id="5278" name="Google Shape;5278;p13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3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3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3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3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137"/>
            <p:cNvGrpSpPr/>
            <p:nvPr/>
          </p:nvGrpSpPr>
          <p:grpSpPr>
            <a:xfrm>
              <a:off x="6995957" y="3335810"/>
              <a:ext cx="1230393" cy="71754"/>
              <a:chOff x="6995957" y="3287964"/>
              <a:chExt cx="1230393" cy="71754"/>
            </a:xfrm>
          </p:grpSpPr>
          <p:sp>
            <p:nvSpPr>
              <p:cNvPr id="5284" name="Google Shape;5284;p13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3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9" name="Google Shape;5289;p137"/>
          <p:cNvGrpSpPr/>
          <p:nvPr/>
        </p:nvGrpSpPr>
        <p:grpSpPr>
          <a:xfrm>
            <a:off x="6842640" y="3736984"/>
            <a:ext cx="1581862" cy="650625"/>
            <a:chOff x="6777990" y="3710194"/>
            <a:chExt cx="1646915" cy="677382"/>
          </a:xfrm>
        </p:grpSpPr>
        <p:grpSp>
          <p:nvGrpSpPr>
            <p:cNvPr id="5290" name="Google Shape;5290;p137"/>
            <p:cNvGrpSpPr/>
            <p:nvPr/>
          </p:nvGrpSpPr>
          <p:grpSpPr>
            <a:xfrm>
              <a:off x="6777990" y="3874492"/>
              <a:ext cx="411129" cy="513083"/>
              <a:chOff x="6777990" y="3874492"/>
              <a:chExt cx="411129" cy="513083"/>
            </a:xfrm>
          </p:grpSpPr>
          <p:cxnSp>
            <p:nvCxnSpPr>
              <p:cNvPr id="5291" name="Google Shape;5291;p13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2" name="Google Shape;5292;p13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137"/>
            <p:cNvGrpSpPr/>
            <p:nvPr/>
          </p:nvGrpSpPr>
          <p:grpSpPr>
            <a:xfrm>
              <a:off x="7188425" y="3710194"/>
              <a:ext cx="411123" cy="520535"/>
              <a:chOff x="7188425" y="3710194"/>
              <a:chExt cx="411123" cy="520535"/>
            </a:xfrm>
          </p:grpSpPr>
          <p:cxnSp>
            <p:nvCxnSpPr>
              <p:cNvPr id="5294" name="Google Shape;5294;p13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5" name="Google Shape;5295;p13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137"/>
            <p:cNvGrpSpPr/>
            <p:nvPr/>
          </p:nvGrpSpPr>
          <p:grpSpPr>
            <a:xfrm>
              <a:off x="7603341" y="3874492"/>
              <a:ext cx="411474" cy="513083"/>
              <a:chOff x="7603341" y="3874492"/>
              <a:chExt cx="411474" cy="513083"/>
            </a:xfrm>
          </p:grpSpPr>
          <p:cxnSp>
            <p:nvCxnSpPr>
              <p:cNvPr id="5297" name="Google Shape;5297;p13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8" name="Google Shape;5298;p13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137"/>
            <p:cNvGrpSpPr/>
            <p:nvPr/>
          </p:nvGrpSpPr>
          <p:grpSpPr>
            <a:xfrm>
              <a:off x="8013776" y="3722847"/>
              <a:ext cx="411129" cy="507881"/>
              <a:chOff x="8013776" y="3722847"/>
              <a:chExt cx="411129" cy="507881"/>
            </a:xfrm>
          </p:grpSpPr>
          <p:cxnSp>
            <p:nvCxnSpPr>
              <p:cNvPr id="5300" name="Google Shape;5300;p13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1" name="Google Shape;5301;p13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2" name="Google Shape;5302;p137"/>
          <p:cNvGrpSpPr/>
          <p:nvPr/>
        </p:nvGrpSpPr>
        <p:grpSpPr>
          <a:xfrm>
            <a:off x="5262155" y="2909824"/>
            <a:ext cx="1421889" cy="1020603"/>
            <a:chOff x="5190863" y="2824811"/>
            <a:chExt cx="1544860" cy="1108869"/>
          </a:xfrm>
        </p:grpSpPr>
        <p:grpSp>
          <p:nvGrpSpPr>
            <p:cNvPr id="5303" name="Google Shape;5303;p137"/>
            <p:cNvGrpSpPr/>
            <p:nvPr/>
          </p:nvGrpSpPr>
          <p:grpSpPr>
            <a:xfrm>
              <a:off x="5938695" y="3176919"/>
              <a:ext cx="685761" cy="404739"/>
              <a:chOff x="5938695" y="3176919"/>
              <a:chExt cx="685761" cy="404739"/>
            </a:xfrm>
          </p:grpSpPr>
          <p:grpSp>
            <p:nvGrpSpPr>
              <p:cNvPr id="5304" name="Google Shape;5304;p137"/>
              <p:cNvGrpSpPr/>
              <p:nvPr/>
            </p:nvGrpSpPr>
            <p:grpSpPr>
              <a:xfrm>
                <a:off x="5938695" y="3176919"/>
                <a:ext cx="685761" cy="404739"/>
                <a:chOff x="5938695" y="3176919"/>
                <a:chExt cx="685761" cy="404739"/>
              </a:xfrm>
            </p:grpSpPr>
            <p:sp>
              <p:nvSpPr>
                <p:cNvPr id="5305" name="Google Shape;5305;p13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3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7" name="Google Shape;5307;p13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137"/>
            <p:cNvGrpSpPr/>
            <p:nvPr/>
          </p:nvGrpSpPr>
          <p:grpSpPr>
            <a:xfrm>
              <a:off x="5305233" y="3176835"/>
              <a:ext cx="685971" cy="404655"/>
              <a:chOff x="5305233" y="3176835"/>
              <a:chExt cx="685971" cy="404655"/>
            </a:xfrm>
          </p:grpSpPr>
          <p:grpSp>
            <p:nvGrpSpPr>
              <p:cNvPr id="5309" name="Google Shape;5309;p137"/>
              <p:cNvGrpSpPr/>
              <p:nvPr/>
            </p:nvGrpSpPr>
            <p:grpSpPr>
              <a:xfrm>
                <a:off x="5305233" y="3176835"/>
                <a:ext cx="685971" cy="404655"/>
                <a:chOff x="5305233" y="3176835"/>
                <a:chExt cx="685971" cy="404655"/>
              </a:xfrm>
            </p:grpSpPr>
            <p:sp>
              <p:nvSpPr>
                <p:cNvPr id="5310" name="Google Shape;5310;p13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2" name="Google Shape;5312;p13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13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137"/>
            <p:cNvGrpSpPr/>
            <p:nvPr/>
          </p:nvGrpSpPr>
          <p:grpSpPr>
            <a:xfrm>
              <a:off x="5657361" y="2824811"/>
              <a:ext cx="1078361" cy="404655"/>
              <a:chOff x="5657361" y="2824811"/>
              <a:chExt cx="1078361" cy="404655"/>
            </a:xfrm>
          </p:grpSpPr>
          <p:grpSp>
            <p:nvGrpSpPr>
              <p:cNvPr id="5315" name="Google Shape;5315;p137"/>
              <p:cNvGrpSpPr/>
              <p:nvPr/>
            </p:nvGrpSpPr>
            <p:grpSpPr>
              <a:xfrm>
                <a:off x="5657361" y="2824811"/>
                <a:ext cx="1078361" cy="404655"/>
                <a:chOff x="5657361" y="2824811"/>
                <a:chExt cx="1078361" cy="404655"/>
              </a:xfrm>
            </p:grpSpPr>
            <p:grpSp>
              <p:nvGrpSpPr>
                <p:cNvPr id="5316" name="Google Shape;5316;p137"/>
                <p:cNvGrpSpPr/>
                <p:nvPr/>
              </p:nvGrpSpPr>
              <p:grpSpPr>
                <a:xfrm>
                  <a:off x="5938485" y="2824811"/>
                  <a:ext cx="797237" cy="404655"/>
                  <a:chOff x="5938485" y="2824811"/>
                  <a:chExt cx="797237" cy="404655"/>
                </a:xfrm>
              </p:grpSpPr>
              <p:sp>
                <p:nvSpPr>
                  <p:cNvPr id="5317" name="Google Shape;5317;p13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37"/>
            <p:cNvGrpSpPr/>
            <p:nvPr/>
          </p:nvGrpSpPr>
          <p:grpSpPr>
            <a:xfrm>
              <a:off x="5190863" y="3528942"/>
              <a:ext cx="1078026" cy="404739"/>
              <a:chOff x="5190863" y="3528942"/>
              <a:chExt cx="1078026" cy="404739"/>
            </a:xfrm>
          </p:grpSpPr>
          <p:sp>
            <p:nvSpPr>
              <p:cNvPr id="5322" name="Google Shape;5322;p13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137"/>
              <p:cNvGrpSpPr/>
              <p:nvPr/>
            </p:nvGrpSpPr>
            <p:grpSpPr>
              <a:xfrm>
                <a:off x="5190863" y="3528942"/>
                <a:ext cx="1078026" cy="404739"/>
                <a:chOff x="5190863" y="3528942"/>
                <a:chExt cx="1078026" cy="404739"/>
              </a:xfrm>
            </p:grpSpPr>
            <p:sp>
              <p:nvSpPr>
                <p:cNvPr id="5324" name="Google Shape;5324;p13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6" name="Google Shape;5326;p137"/>
          <p:cNvGrpSpPr/>
          <p:nvPr/>
        </p:nvGrpSpPr>
        <p:grpSpPr>
          <a:xfrm>
            <a:off x="728162" y="1474292"/>
            <a:ext cx="1086719" cy="879487"/>
            <a:chOff x="803162" y="1474292"/>
            <a:chExt cx="1086719" cy="879487"/>
          </a:xfrm>
        </p:grpSpPr>
        <p:grpSp>
          <p:nvGrpSpPr>
            <p:cNvPr id="5327" name="Google Shape;5327;p137"/>
            <p:cNvGrpSpPr/>
            <p:nvPr/>
          </p:nvGrpSpPr>
          <p:grpSpPr>
            <a:xfrm>
              <a:off x="803162" y="1625948"/>
              <a:ext cx="445856" cy="576579"/>
              <a:chOff x="803162" y="1625948"/>
              <a:chExt cx="445856" cy="576579"/>
            </a:xfrm>
          </p:grpSpPr>
          <p:sp>
            <p:nvSpPr>
              <p:cNvPr id="5328" name="Google Shape;5328;p13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9" name="Google Shape;5329;p137"/>
              <p:cNvGrpSpPr/>
              <p:nvPr/>
            </p:nvGrpSpPr>
            <p:grpSpPr>
              <a:xfrm>
                <a:off x="1056023" y="1625948"/>
                <a:ext cx="192995" cy="576579"/>
                <a:chOff x="1056023" y="1625948"/>
                <a:chExt cx="192995" cy="576579"/>
              </a:xfrm>
            </p:grpSpPr>
            <p:sp>
              <p:nvSpPr>
                <p:cNvPr id="5330" name="Google Shape;5330;p13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3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3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5" name="Google Shape;5335;p137"/>
            <p:cNvGrpSpPr/>
            <p:nvPr/>
          </p:nvGrpSpPr>
          <p:grpSpPr>
            <a:xfrm>
              <a:off x="1371406" y="1474292"/>
              <a:ext cx="518475" cy="879487"/>
              <a:chOff x="1398231" y="1474292"/>
              <a:chExt cx="518475" cy="879487"/>
            </a:xfrm>
          </p:grpSpPr>
          <p:grpSp>
            <p:nvGrpSpPr>
              <p:cNvPr id="5336" name="Google Shape;5336;p137"/>
              <p:cNvGrpSpPr/>
              <p:nvPr/>
            </p:nvGrpSpPr>
            <p:grpSpPr>
              <a:xfrm>
                <a:off x="1398231" y="1474292"/>
                <a:ext cx="518475" cy="341643"/>
                <a:chOff x="1398231" y="1474292"/>
                <a:chExt cx="518475" cy="341643"/>
              </a:xfrm>
            </p:grpSpPr>
            <p:sp>
              <p:nvSpPr>
                <p:cNvPr id="5337" name="Google Shape;5337;p13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137"/>
                <p:cNvGrpSpPr/>
                <p:nvPr/>
              </p:nvGrpSpPr>
              <p:grpSpPr>
                <a:xfrm>
                  <a:off x="1616453" y="1474292"/>
                  <a:ext cx="300253" cy="341643"/>
                  <a:chOff x="1616453" y="1475379"/>
                  <a:chExt cx="300253" cy="341643"/>
                </a:xfrm>
              </p:grpSpPr>
              <p:sp>
                <p:nvSpPr>
                  <p:cNvPr id="5339" name="Google Shape;5339;p13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3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3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6" name="Google Shape;5346;p137"/>
                  <p:cNvGrpSpPr/>
                  <p:nvPr/>
                </p:nvGrpSpPr>
                <p:grpSpPr>
                  <a:xfrm>
                    <a:off x="1839639" y="1475379"/>
                    <a:ext cx="77067" cy="341643"/>
                    <a:chOff x="1839639" y="1475379"/>
                    <a:chExt cx="77067" cy="341643"/>
                  </a:xfrm>
                </p:grpSpPr>
                <p:sp>
                  <p:nvSpPr>
                    <p:cNvPr id="5347" name="Google Shape;5347;p13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49" name="Google Shape;5349;p137"/>
              <p:cNvGrpSpPr/>
              <p:nvPr/>
            </p:nvGrpSpPr>
            <p:grpSpPr>
              <a:xfrm>
                <a:off x="1398451" y="2012951"/>
                <a:ext cx="518255" cy="340828"/>
                <a:chOff x="1398451" y="2012951"/>
                <a:chExt cx="518255" cy="340828"/>
              </a:xfrm>
            </p:grpSpPr>
            <p:sp>
              <p:nvSpPr>
                <p:cNvPr id="5350" name="Google Shape;5350;p13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137"/>
                <p:cNvGrpSpPr/>
                <p:nvPr/>
              </p:nvGrpSpPr>
              <p:grpSpPr>
                <a:xfrm>
                  <a:off x="1616453" y="2012951"/>
                  <a:ext cx="300253" cy="340828"/>
                  <a:chOff x="1616453" y="2013538"/>
                  <a:chExt cx="300253" cy="340828"/>
                </a:xfrm>
              </p:grpSpPr>
              <p:sp>
                <p:nvSpPr>
                  <p:cNvPr id="5352" name="Google Shape;5352;p13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37"/>
                  <p:cNvGrpSpPr/>
                  <p:nvPr/>
                </p:nvGrpSpPr>
                <p:grpSpPr>
                  <a:xfrm>
                    <a:off x="1839639" y="2013538"/>
                    <a:ext cx="77067" cy="340828"/>
                    <a:chOff x="1839639" y="2013538"/>
                    <a:chExt cx="77067" cy="340828"/>
                  </a:xfrm>
                </p:grpSpPr>
                <p:sp>
                  <p:nvSpPr>
                    <p:cNvPr id="5360" name="Google Shape;5360;p13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2" name="Google Shape;5362;p137"/>
          <p:cNvGrpSpPr/>
          <p:nvPr/>
        </p:nvGrpSpPr>
        <p:grpSpPr>
          <a:xfrm>
            <a:off x="724986" y="3605478"/>
            <a:ext cx="1368681" cy="682918"/>
            <a:chOff x="724986" y="3605478"/>
            <a:chExt cx="1368681" cy="682918"/>
          </a:xfrm>
        </p:grpSpPr>
        <p:grpSp>
          <p:nvGrpSpPr>
            <p:cNvPr id="5363" name="Google Shape;5363;p137"/>
            <p:cNvGrpSpPr/>
            <p:nvPr/>
          </p:nvGrpSpPr>
          <p:grpSpPr>
            <a:xfrm>
              <a:off x="1289102" y="3823629"/>
              <a:ext cx="240442" cy="250435"/>
              <a:chOff x="-165066" y="3843615"/>
              <a:chExt cx="221259" cy="230455"/>
            </a:xfrm>
          </p:grpSpPr>
          <p:sp>
            <p:nvSpPr>
              <p:cNvPr id="5364" name="Google Shape;5364;p13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137"/>
            <p:cNvGrpSpPr/>
            <p:nvPr/>
          </p:nvGrpSpPr>
          <p:grpSpPr>
            <a:xfrm>
              <a:off x="724986" y="3605478"/>
              <a:ext cx="1368681" cy="682918"/>
              <a:chOff x="724986" y="3605478"/>
              <a:chExt cx="1368681" cy="682918"/>
            </a:xfrm>
          </p:grpSpPr>
          <p:grpSp>
            <p:nvGrpSpPr>
              <p:cNvPr id="5385" name="Google Shape;5385;p137"/>
              <p:cNvGrpSpPr/>
              <p:nvPr/>
            </p:nvGrpSpPr>
            <p:grpSpPr>
              <a:xfrm>
                <a:off x="1498221" y="4047614"/>
                <a:ext cx="529172" cy="240783"/>
                <a:chOff x="1498221" y="4047614"/>
                <a:chExt cx="529172" cy="240783"/>
              </a:xfrm>
            </p:grpSpPr>
            <p:grpSp>
              <p:nvGrpSpPr>
                <p:cNvPr id="5386" name="Google Shape;5386;p137"/>
                <p:cNvGrpSpPr/>
                <p:nvPr/>
              </p:nvGrpSpPr>
              <p:grpSpPr>
                <a:xfrm>
                  <a:off x="1826655" y="4224370"/>
                  <a:ext cx="200738" cy="25631"/>
                  <a:chOff x="1826655" y="4224370"/>
                  <a:chExt cx="200738" cy="25631"/>
                </a:xfrm>
              </p:grpSpPr>
              <p:sp>
                <p:nvSpPr>
                  <p:cNvPr id="5387" name="Google Shape;5387;p13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137"/>
                <p:cNvGrpSpPr/>
                <p:nvPr/>
              </p:nvGrpSpPr>
              <p:grpSpPr>
                <a:xfrm>
                  <a:off x="1498221" y="4047614"/>
                  <a:ext cx="328444" cy="240783"/>
                  <a:chOff x="1498221" y="4047614"/>
                  <a:chExt cx="328444" cy="240783"/>
                </a:xfrm>
              </p:grpSpPr>
              <p:sp>
                <p:nvSpPr>
                  <p:cNvPr id="5390" name="Google Shape;5390;p13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137"/>
                  <p:cNvGrpSpPr/>
                  <p:nvPr/>
                </p:nvGrpSpPr>
                <p:grpSpPr>
                  <a:xfrm>
                    <a:off x="1498221" y="4047614"/>
                    <a:ext cx="150566" cy="190416"/>
                    <a:chOff x="1498221" y="4047614"/>
                    <a:chExt cx="150566" cy="190416"/>
                  </a:xfrm>
                </p:grpSpPr>
                <p:sp>
                  <p:nvSpPr>
                    <p:cNvPr id="5392" name="Google Shape;5392;p13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4" name="Google Shape;5394;p137"/>
              <p:cNvGrpSpPr/>
              <p:nvPr/>
            </p:nvGrpSpPr>
            <p:grpSpPr>
              <a:xfrm>
                <a:off x="1560718" y="3800594"/>
                <a:ext cx="532948" cy="302090"/>
                <a:chOff x="1560718" y="3800594"/>
                <a:chExt cx="532948" cy="302090"/>
              </a:xfrm>
            </p:grpSpPr>
            <p:grpSp>
              <p:nvGrpSpPr>
                <p:cNvPr id="5395" name="Google Shape;5395;p137"/>
                <p:cNvGrpSpPr/>
                <p:nvPr/>
              </p:nvGrpSpPr>
              <p:grpSpPr>
                <a:xfrm>
                  <a:off x="1912179" y="3827344"/>
                  <a:ext cx="181487" cy="25631"/>
                  <a:chOff x="1912179" y="3827344"/>
                  <a:chExt cx="181487" cy="25631"/>
                </a:xfrm>
              </p:grpSpPr>
              <p:sp>
                <p:nvSpPr>
                  <p:cNvPr id="5396" name="Google Shape;5396;p13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3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137"/>
                <p:cNvGrpSpPr/>
                <p:nvPr/>
              </p:nvGrpSpPr>
              <p:grpSpPr>
                <a:xfrm>
                  <a:off x="1912179" y="4044505"/>
                  <a:ext cx="181487" cy="25622"/>
                  <a:chOff x="1912179" y="4044506"/>
                  <a:chExt cx="181487" cy="25622"/>
                </a:xfrm>
              </p:grpSpPr>
              <p:sp>
                <p:nvSpPr>
                  <p:cNvPr id="5399" name="Google Shape;5399;p13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137"/>
                <p:cNvGrpSpPr/>
                <p:nvPr/>
              </p:nvGrpSpPr>
              <p:grpSpPr>
                <a:xfrm>
                  <a:off x="1560718" y="3800594"/>
                  <a:ext cx="351472" cy="302090"/>
                  <a:chOff x="1560718" y="3800594"/>
                  <a:chExt cx="351472" cy="302090"/>
                </a:xfrm>
              </p:grpSpPr>
              <p:grpSp>
                <p:nvGrpSpPr>
                  <p:cNvPr id="5402" name="Google Shape;5402;p137"/>
                  <p:cNvGrpSpPr/>
                  <p:nvPr/>
                </p:nvGrpSpPr>
                <p:grpSpPr>
                  <a:xfrm>
                    <a:off x="1560718" y="3842857"/>
                    <a:ext cx="173586" cy="217131"/>
                    <a:chOff x="1560718" y="3842857"/>
                    <a:chExt cx="173586" cy="217131"/>
                  </a:xfrm>
                </p:grpSpPr>
                <p:sp>
                  <p:nvSpPr>
                    <p:cNvPr id="5403" name="Google Shape;5403;p13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3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13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08" name="Google Shape;5408;p13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137"/>
              <p:cNvGrpSpPr/>
              <p:nvPr/>
            </p:nvGrpSpPr>
            <p:grpSpPr>
              <a:xfrm>
                <a:off x="785350" y="3605478"/>
                <a:ext cx="535311" cy="249245"/>
                <a:chOff x="785350" y="3605478"/>
                <a:chExt cx="535311" cy="249245"/>
              </a:xfrm>
            </p:grpSpPr>
            <p:grpSp>
              <p:nvGrpSpPr>
                <p:cNvPr id="5410" name="Google Shape;5410;p137"/>
                <p:cNvGrpSpPr/>
                <p:nvPr/>
              </p:nvGrpSpPr>
              <p:grpSpPr>
                <a:xfrm>
                  <a:off x="785350" y="3605478"/>
                  <a:ext cx="376191" cy="102736"/>
                  <a:chOff x="785350" y="3605478"/>
                  <a:chExt cx="376191" cy="102736"/>
                </a:xfrm>
              </p:grpSpPr>
              <p:sp>
                <p:nvSpPr>
                  <p:cNvPr id="5411" name="Google Shape;5411;p13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7"/>
                <p:cNvGrpSpPr/>
                <p:nvPr/>
              </p:nvGrpSpPr>
              <p:grpSpPr>
                <a:xfrm>
                  <a:off x="1161530" y="3655851"/>
                  <a:ext cx="159131" cy="198872"/>
                  <a:chOff x="1161530" y="3655851"/>
                  <a:chExt cx="159131" cy="198872"/>
                </a:xfrm>
              </p:grpSpPr>
              <p:sp>
                <p:nvSpPr>
                  <p:cNvPr id="5415" name="Google Shape;5415;p13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7" name="Google Shape;5417;p137"/>
              <p:cNvGrpSpPr/>
              <p:nvPr/>
            </p:nvGrpSpPr>
            <p:grpSpPr>
              <a:xfrm>
                <a:off x="785350" y="4047614"/>
                <a:ext cx="535311" cy="240783"/>
                <a:chOff x="785350" y="4047614"/>
                <a:chExt cx="535311" cy="240783"/>
              </a:xfrm>
            </p:grpSpPr>
            <p:grpSp>
              <p:nvGrpSpPr>
                <p:cNvPr id="5418" name="Google Shape;5418;p137"/>
                <p:cNvGrpSpPr/>
                <p:nvPr/>
              </p:nvGrpSpPr>
              <p:grpSpPr>
                <a:xfrm>
                  <a:off x="1161636" y="4047614"/>
                  <a:ext cx="159025" cy="190415"/>
                  <a:chOff x="1161636" y="4047614"/>
                  <a:chExt cx="159025" cy="190415"/>
                </a:xfrm>
              </p:grpSpPr>
              <p:sp>
                <p:nvSpPr>
                  <p:cNvPr id="5419" name="Google Shape;5419;p13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7"/>
                <p:cNvGrpSpPr/>
                <p:nvPr/>
              </p:nvGrpSpPr>
              <p:grpSpPr>
                <a:xfrm>
                  <a:off x="785350" y="4185661"/>
                  <a:ext cx="376191" cy="102736"/>
                  <a:chOff x="785350" y="4185661"/>
                  <a:chExt cx="376191" cy="102736"/>
                </a:xfrm>
              </p:grpSpPr>
              <p:sp>
                <p:nvSpPr>
                  <p:cNvPr id="5422" name="Google Shape;5422;p13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3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5" name="Google Shape;5425;p137"/>
              <p:cNvGrpSpPr/>
              <p:nvPr/>
            </p:nvGrpSpPr>
            <p:grpSpPr>
              <a:xfrm>
                <a:off x="1501054" y="3605478"/>
                <a:ext cx="526340" cy="249240"/>
                <a:chOff x="1501054" y="3605478"/>
                <a:chExt cx="526340" cy="249240"/>
              </a:xfrm>
            </p:grpSpPr>
            <p:grpSp>
              <p:nvGrpSpPr>
                <p:cNvPr id="5426" name="Google Shape;5426;p137"/>
                <p:cNvGrpSpPr/>
                <p:nvPr/>
              </p:nvGrpSpPr>
              <p:grpSpPr>
                <a:xfrm>
                  <a:off x="1834208" y="3643867"/>
                  <a:ext cx="193185" cy="25622"/>
                  <a:chOff x="1834208" y="3643867"/>
                  <a:chExt cx="193185" cy="25622"/>
                </a:xfrm>
              </p:grpSpPr>
              <p:sp>
                <p:nvSpPr>
                  <p:cNvPr id="5427" name="Google Shape;5427;p13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137"/>
                <p:cNvGrpSpPr/>
                <p:nvPr/>
              </p:nvGrpSpPr>
              <p:grpSpPr>
                <a:xfrm>
                  <a:off x="1501054" y="3605478"/>
                  <a:ext cx="333165" cy="249240"/>
                  <a:chOff x="1501054" y="3605478"/>
                  <a:chExt cx="333165" cy="249240"/>
                </a:xfrm>
              </p:grpSpPr>
              <p:sp>
                <p:nvSpPr>
                  <p:cNvPr id="5430" name="Google Shape;5430;p13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137"/>
                  <p:cNvGrpSpPr/>
                  <p:nvPr/>
                </p:nvGrpSpPr>
                <p:grpSpPr>
                  <a:xfrm>
                    <a:off x="1501054" y="3655851"/>
                    <a:ext cx="155286" cy="198867"/>
                    <a:chOff x="1501054" y="3655851"/>
                    <a:chExt cx="155286" cy="198867"/>
                  </a:xfrm>
                </p:grpSpPr>
                <p:sp>
                  <p:nvSpPr>
                    <p:cNvPr id="5432" name="Google Shape;5432;p13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34" name="Google Shape;5434;p137"/>
              <p:cNvGrpSpPr/>
              <p:nvPr/>
            </p:nvGrpSpPr>
            <p:grpSpPr>
              <a:xfrm>
                <a:off x="724986" y="3800594"/>
                <a:ext cx="532950" cy="302090"/>
                <a:chOff x="724986" y="3800594"/>
                <a:chExt cx="532950" cy="302090"/>
              </a:xfrm>
            </p:grpSpPr>
            <p:grpSp>
              <p:nvGrpSpPr>
                <p:cNvPr id="5435" name="Google Shape;5435;p137"/>
                <p:cNvGrpSpPr/>
                <p:nvPr/>
              </p:nvGrpSpPr>
              <p:grpSpPr>
                <a:xfrm>
                  <a:off x="724986" y="4044367"/>
                  <a:ext cx="181314" cy="25626"/>
                  <a:chOff x="724986" y="4044367"/>
                  <a:chExt cx="181314" cy="25626"/>
                </a:xfrm>
              </p:grpSpPr>
              <p:sp>
                <p:nvSpPr>
                  <p:cNvPr id="5436" name="Google Shape;5436;p13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137"/>
                <p:cNvGrpSpPr/>
                <p:nvPr/>
              </p:nvGrpSpPr>
              <p:grpSpPr>
                <a:xfrm>
                  <a:off x="906290" y="3800594"/>
                  <a:ext cx="351646" cy="302090"/>
                  <a:chOff x="906290" y="3800594"/>
                  <a:chExt cx="351646" cy="302090"/>
                </a:xfrm>
              </p:grpSpPr>
              <p:grpSp>
                <p:nvGrpSpPr>
                  <p:cNvPr id="5439" name="Google Shape;5439;p137"/>
                  <p:cNvGrpSpPr/>
                  <p:nvPr/>
                </p:nvGrpSpPr>
                <p:grpSpPr>
                  <a:xfrm>
                    <a:off x="1084172" y="3842857"/>
                    <a:ext cx="173764" cy="217131"/>
                    <a:chOff x="1084172" y="3842857"/>
                    <a:chExt cx="173764" cy="217131"/>
                  </a:xfrm>
                </p:grpSpPr>
                <p:grpSp>
                  <p:nvGrpSpPr>
                    <p:cNvPr id="5440" name="Google Shape;5440;p137"/>
                    <p:cNvGrpSpPr/>
                    <p:nvPr/>
                  </p:nvGrpSpPr>
                  <p:grpSpPr>
                    <a:xfrm>
                      <a:off x="1156862" y="3936509"/>
                      <a:ext cx="101073" cy="25622"/>
                      <a:chOff x="1156862" y="3936509"/>
                      <a:chExt cx="101073" cy="25622"/>
                    </a:xfrm>
                  </p:grpSpPr>
                  <p:sp>
                    <p:nvSpPr>
                      <p:cNvPr id="5441" name="Google Shape;5441;p13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3" name="Google Shape;5443;p13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4" name="Google Shape;5444;p13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3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137"/>
                <p:cNvGrpSpPr/>
                <p:nvPr/>
              </p:nvGrpSpPr>
              <p:grpSpPr>
                <a:xfrm>
                  <a:off x="724986" y="3830189"/>
                  <a:ext cx="189533" cy="25626"/>
                  <a:chOff x="724986" y="3830189"/>
                  <a:chExt cx="189533" cy="25626"/>
                </a:xfrm>
              </p:grpSpPr>
              <p:sp>
                <p:nvSpPr>
                  <p:cNvPr id="5447" name="Google Shape;5447;p13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3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49" name="Google Shape;5449;p137"/>
          <p:cNvGrpSpPr/>
          <p:nvPr/>
        </p:nvGrpSpPr>
        <p:grpSpPr>
          <a:xfrm>
            <a:off x="2253298" y="2455640"/>
            <a:ext cx="948701" cy="935378"/>
            <a:chOff x="2253298" y="2428317"/>
            <a:chExt cx="948701" cy="935378"/>
          </a:xfrm>
        </p:grpSpPr>
        <p:sp>
          <p:nvSpPr>
            <p:cNvPr id="5450" name="Google Shape;5450;p13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3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3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3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486"/>
        <p:cNvGrpSpPr/>
        <p:nvPr/>
      </p:nvGrpSpPr>
      <p:grpSpPr>
        <a:xfrm>
          <a:off x="0" y="0"/>
          <a:ext cx="0" cy="0"/>
          <a:chOff x="0" y="0"/>
          <a:chExt cx="0" cy="0"/>
        </a:xfrm>
      </p:grpSpPr>
      <p:grpSp>
        <p:nvGrpSpPr>
          <p:cNvPr id="5487" name="Google Shape;5487;p138"/>
          <p:cNvGrpSpPr/>
          <p:nvPr/>
        </p:nvGrpSpPr>
        <p:grpSpPr>
          <a:xfrm>
            <a:off x="3353582" y="1145627"/>
            <a:ext cx="2363393" cy="1017867"/>
            <a:chOff x="3292400" y="1219146"/>
            <a:chExt cx="2615240" cy="1110239"/>
          </a:xfrm>
        </p:grpSpPr>
        <p:sp>
          <p:nvSpPr>
            <p:cNvPr id="5488" name="Google Shape;5488;p13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89" name="Google Shape;5489;p13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0" name="Google Shape;5490;p13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1" name="Google Shape;5491;p13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2" name="Google Shape;5492;p13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93" name="Google Shape;5493;p13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94" name="Google Shape;5494;p13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95" name="Google Shape;5495;p13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96" name="Google Shape;5496;p13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97" name="Google Shape;5497;p13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98" name="Google Shape;5498;p13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99" name="Google Shape;5499;p13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0" name="Google Shape;5500;p13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1" name="Google Shape;5501;p13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2" name="Google Shape;5502;p138"/>
            <p:cNvGrpSpPr/>
            <p:nvPr/>
          </p:nvGrpSpPr>
          <p:grpSpPr>
            <a:xfrm>
              <a:off x="3748438" y="1378608"/>
              <a:ext cx="2159202" cy="903971"/>
              <a:chOff x="1683525" y="2179850"/>
              <a:chExt cx="4519050" cy="2134525"/>
            </a:xfrm>
          </p:grpSpPr>
          <p:sp>
            <p:nvSpPr>
              <p:cNvPr id="5503" name="Google Shape;5503;p13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4" name="Google Shape;5504;p13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5" name="Google Shape;5505;p13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6" name="Google Shape;5506;p13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7" name="Google Shape;5507;p13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8" name="Google Shape;5508;p13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9" name="Google Shape;5509;p13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0" name="Google Shape;5510;p13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15" name="Google Shape;5515;p138"/>
          <p:cNvGraphicFramePr/>
          <p:nvPr/>
        </p:nvGraphicFramePr>
        <p:xfrm>
          <a:off x="5949675" y="2323100"/>
          <a:ext cx="3000000" cy="3000000"/>
        </p:xfrm>
        <a:graphic>
          <a:graphicData uri="http://schemas.openxmlformats.org/drawingml/2006/table">
            <a:tbl>
              <a:tblPr>
                <a:noFill/>
                <a:tableStyleId>{4D444111-C5A1-4809-B853-D05CE1CB4EFF}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16" name="Google Shape;5516;p138"/>
          <p:cNvGrpSpPr/>
          <p:nvPr/>
        </p:nvGrpSpPr>
        <p:grpSpPr>
          <a:xfrm>
            <a:off x="5926924" y="3381697"/>
            <a:ext cx="2519825" cy="1001454"/>
            <a:chOff x="1906114" y="789980"/>
            <a:chExt cx="1487676" cy="606868"/>
          </a:xfrm>
        </p:grpSpPr>
        <p:cxnSp>
          <p:nvCxnSpPr>
            <p:cNvPr id="5517" name="Google Shape;5517;p13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18" name="Google Shape;5518;p13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19" name="Google Shape;5519;p13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0" name="Google Shape;5520;p13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1" name="Google Shape;5521;p13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2" name="Google Shape;5522;p13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23" name="Google Shape;5523;p13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24" name="Google Shape;5524;p13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3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3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3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3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1" name="Google Shape;5531;p13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2" name="Google Shape;5532;p13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33" name="Google Shape;5533;p13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38"/>
          <p:cNvGrpSpPr/>
          <p:nvPr/>
        </p:nvGrpSpPr>
        <p:grpSpPr>
          <a:xfrm>
            <a:off x="726399" y="1190655"/>
            <a:ext cx="2394370" cy="976502"/>
            <a:chOff x="749309" y="1112739"/>
            <a:chExt cx="2371603" cy="976502"/>
          </a:xfrm>
        </p:grpSpPr>
        <p:sp>
          <p:nvSpPr>
            <p:cNvPr id="5535" name="Google Shape;5535;p13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3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67" name="Google Shape;5567;p138"/>
          <p:cNvGraphicFramePr/>
          <p:nvPr/>
        </p:nvGraphicFramePr>
        <p:xfrm>
          <a:off x="5949700" y="1188950"/>
          <a:ext cx="3000000" cy="3000000"/>
        </p:xfrm>
        <a:graphic>
          <a:graphicData uri="http://schemas.openxmlformats.org/drawingml/2006/table">
            <a:tbl>
              <a:tblPr>
                <a:noFill/>
                <a:tableStyleId>{4D444111-C5A1-4809-B853-D05CE1CB4EFF}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68" name="Google Shape;5568;p138"/>
          <p:cNvGraphicFramePr/>
          <p:nvPr/>
        </p:nvGraphicFramePr>
        <p:xfrm>
          <a:off x="3356413" y="2323100"/>
          <a:ext cx="3000000" cy="3000000"/>
        </p:xfrm>
        <a:graphic>
          <a:graphicData uri="http://schemas.openxmlformats.org/drawingml/2006/table">
            <a:tbl>
              <a:tblPr>
                <a:noFill/>
                <a:tableStyleId>{4D444111-C5A1-4809-B853-D05CE1CB4EFF}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69" name="Google Shape;5569;p138"/>
          <p:cNvGrpSpPr/>
          <p:nvPr/>
        </p:nvGrpSpPr>
        <p:grpSpPr>
          <a:xfrm>
            <a:off x="4100342" y="2709743"/>
            <a:ext cx="1517436" cy="74460"/>
            <a:chOff x="3980086" y="2804397"/>
            <a:chExt cx="1227600" cy="66900"/>
          </a:xfrm>
        </p:grpSpPr>
        <p:sp>
          <p:nvSpPr>
            <p:cNvPr id="5570" name="Google Shape;5570;p13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138"/>
          <p:cNvGrpSpPr/>
          <p:nvPr/>
        </p:nvGrpSpPr>
        <p:grpSpPr>
          <a:xfrm>
            <a:off x="4725406" y="3002330"/>
            <a:ext cx="892956" cy="74460"/>
            <a:chOff x="3980086" y="2804397"/>
            <a:chExt cx="1227600" cy="66900"/>
          </a:xfrm>
        </p:grpSpPr>
        <p:sp>
          <p:nvSpPr>
            <p:cNvPr id="5573" name="Google Shape;5573;p13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3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138"/>
          <p:cNvGrpSpPr/>
          <p:nvPr/>
        </p:nvGrpSpPr>
        <p:grpSpPr>
          <a:xfrm>
            <a:off x="3358498" y="3361213"/>
            <a:ext cx="2363244" cy="1005943"/>
            <a:chOff x="3358415" y="3361302"/>
            <a:chExt cx="2363244" cy="1024695"/>
          </a:xfrm>
        </p:grpSpPr>
        <p:grpSp>
          <p:nvGrpSpPr>
            <p:cNvPr id="5576" name="Google Shape;5576;p138"/>
            <p:cNvGrpSpPr/>
            <p:nvPr/>
          </p:nvGrpSpPr>
          <p:grpSpPr>
            <a:xfrm>
              <a:off x="3358415" y="3361302"/>
              <a:ext cx="441300" cy="1024695"/>
              <a:chOff x="3358415" y="3361302"/>
              <a:chExt cx="441300" cy="1024695"/>
            </a:xfrm>
          </p:grpSpPr>
          <p:sp>
            <p:nvSpPr>
              <p:cNvPr id="5577" name="Google Shape;5577;p13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3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138"/>
            <p:cNvGrpSpPr/>
            <p:nvPr/>
          </p:nvGrpSpPr>
          <p:grpSpPr>
            <a:xfrm>
              <a:off x="3838901" y="3361302"/>
              <a:ext cx="441300" cy="1024695"/>
              <a:chOff x="3838901" y="3361302"/>
              <a:chExt cx="441300" cy="1024695"/>
            </a:xfrm>
          </p:grpSpPr>
          <p:sp>
            <p:nvSpPr>
              <p:cNvPr id="5584" name="Google Shape;5584;p13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8"/>
            <p:cNvGrpSpPr/>
            <p:nvPr/>
          </p:nvGrpSpPr>
          <p:grpSpPr>
            <a:xfrm>
              <a:off x="4319387" y="3361302"/>
              <a:ext cx="441300" cy="1024695"/>
              <a:chOff x="4319387" y="3361302"/>
              <a:chExt cx="441300" cy="1024695"/>
            </a:xfrm>
          </p:grpSpPr>
          <p:sp>
            <p:nvSpPr>
              <p:cNvPr id="5591" name="Google Shape;5591;p13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8"/>
            <p:cNvGrpSpPr/>
            <p:nvPr/>
          </p:nvGrpSpPr>
          <p:grpSpPr>
            <a:xfrm>
              <a:off x="4799873" y="3361302"/>
              <a:ext cx="441300" cy="1024695"/>
              <a:chOff x="4799873" y="3361302"/>
              <a:chExt cx="441300" cy="1024695"/>
            </a:xfrm>
          </p:grpSpPr>
          <p:sp>
            <p:nvSpPr>
              <p:cNvPr id="5598" name="Google Shape;5598;p13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8"/>
            <p:cNvGrpSpPr/>
            <p:nvPr/>
          </p:nvGrpSpPr>
          <p:grpSpPr>
            <a:xfrm>
              <a:off x="5280360" y="3361302"/>
              <a:ext cx="441300" cy="1024695"/>
              <a:chOff x="5280360" y="3361302"/>
              <a:chExt cx="441300" cy="1024695"/>
            </a:xfrm>
          </p:grpSpPr>
          <p:sp>
            <p:nvSpPr>
              <p:cNvPr id="5605" name="Google Shape;5605;p13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1" name="Google Shape;5611;p138"/>
          <p:cNvGraphicFramePr/>
          <p:nvPr/>
        </p:nvGraphicFramePr>
        <p:xfrm>
          <a:off x="724925" y="2323100"/>
          <a:ext cx="3000000" cy="3000000"/>
        </p:xfrm>
        <a:graphic>
          <a:graphicData uri="http://schemas.openxmlformats.org/drawingml/2006/table">
            <a:tbl>
              <a:tblPr>
                <a:noFill/>
                <a:tableStyleId>{4D444111-C5A1-4809-B853-D05CE1CB4EFF}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2" name="Google Shape;5612;p138"/>
          <p:cNvGrpSpPr/>
          <p:nvPr/>
        </p:nvGrpSpPr>
        <p:grpSpPr>
          <a:xfrm>
            <a:off x="726450" y="3372825"/>
            <a:ext cx="2403614" cy="1005900"/>
            <a:chOff x="726450" y="3372825"/>
            <a:chExt cx="2403614" cy="1005900"/>
          </a:xfrm>
        </p:grpSpPr>
        <p:grpSp>
          <p:nvGrpSpPr>
            <p:cNvPr id="5613" name="Google Shape;5613;p138"/>
            <p:cNvGrpSpPr/>
            <p:nvPr/>
          </p:nvGrpSpPr>
          <p:grpSpPr>
            <a:xfrm>
              <a:off x="726450" y="3696000"/>
              <a:ext cx="2403614" cy="500898"/>
              <a:chOff x="726450" y="3696000"/>
              <a:chExt cx="2403614" cy="500898"/>
            </a:xfrm>
          </p:grpSpPr>
          <p:sp>
            <p:nvSpPr>
              <p:cNvPr id="5614" name="Google Shape;5614;p13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15" name="Google Shape;5615;p13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16" name="Google Shape;5616;p138"/>
            <p:cNvGrpSpPr/>
            <p:nvPr/>
          </p:nvGrpSpPr>
          <p:grpSpPr>
            <a:xfrm>
              <a:off x="1348050" y="3372825"/>
              <a:ext cx="1720425" cy="1005900"/>
              <a:chOff x="1348050" y="3372825"/>
              <a:chExt cx="1720425" cy="1005900"/>
            </a:xfrm>
          </p:grpSpPr>
          <p:sp>
            <p:nvSpPr>
              <p:cNvPr id="5617" name="Google Shape;5617;p13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18" name="Google Shape;5618;p13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19" name="Google Shape;5619;p13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0" name="Google Shape;5620;p13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1" name="Google Shape;5621;p13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2" name="Google Shape;5622;p138"/>
            <p:cNvGrpSpPr/>
            <p:nvPr/>
          </p:nvGrpSpPr>
          <p:grpSpPr>
            <a:xfrm>
              <a:off x="1455707" y="3731058"/>
              <a:ext cx="1491150" cy="417657"/>
              <a:chOff x="1455707" y="3731058"/>
              <a:chExt cx="1491150" cy="417657"/>
            </a:xfrm>
          </p:grpSpPr>
          <p:grpSp>
            <p:nvGrpSpPr>
              <p:cNvPr id="5623" name="Google Shape;5623;p138"/>
              <p:cNvGrpSpPr/>
              <p:nvPr/>
            </p:nvGrpSpPr>
            <p:grpSpPr>
              <a:xfrm>
                <a:off x="1472938" y="3745828"/>
                <a:ext cx="72126" cy="53788"/>
                <a:chOff x="1472938" y="3745828"/>
                <a:chExt cx="72126" cy="53788"/>
              </a:xfrm>
            </p:grpSpPr>
            <p:sp>
              <p:nvSpPr>
                <p:cNvPr id="5624" name="Google Shape;5624;p13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138"/>
              <p:cNvGrpSpPr/>
              <p:nvPr/>
            </p:nvGrpSpPr>
            <p:grpSpPr>
              <a:xfrm>
                <a:off x="1819181" y="4089633"/>
                <a:ext cx="72126" cy="53788"/>
                <a:chOff x="1819181" y="4089633"/>
                <a:chExt cx="72126" cy="53788"/>
              </a:xfrm>
            </p:grpSpPr>
            <p:sp>
              <p:nvSpPr>
                <p:cNvPr id="5627" name="Google Shape;5627;p13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3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138"/>
              <p:cNvGrpSpPr/>
              <p:nvPr/>
            </p:nvGrpSpPr>
            <p:grpSpPr>
              <a:xfrm>
                <a:off x="1455707" y="4084171"/>
                <a:ext cx="64321" cy="64544"/>
                <a:chOff x="1455707" y="4084171"/>
                <a:chExt cx="64321" cy="64544"/>
              </a:xfrm>
            </p:grpSpPr>
            <p:sp>
              <p:nvSpPr>
                <p:cNvPr id="5630" name="Google Shape;5630;p13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3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138"/>
              <p:cNvGrpSpPr/>
              <p:nvPr/>
            </p:nvGrpSpPr>
            <p:grpSpPr>
              <a:xfrm>
                <a:off x="1818610" y="3731058"/>
                <a:ext cx="64321" cy="64544"/>
                <a:chOff x="1818610" y="3731058"/>
                <a:chExt cx="64321" cy="64544"/>
              </a:xfrm>
            </p:grpSpPr>
            <p:sp>
              <p:nvSpPr>
                <p:cNvPr id="5633" name="Google Shape;5633;p13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3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138"/>
              <p:cNvGrpSpPr/>
              <p:nvPr/>
            </p:nvGrpSpPr>
            <p:grpSpPr>
              <a:xfrm>
                <a:off x="2172491" y="4089633"/>
                <a:ext cx="72126" cy="53788"/>
                <a:chOff x="2172491" y="4089633"/>
                <a:chExt cx="72126" cy="53788"/>
              </a:xfrm>
            </p:grpSpPr>
            <p:sp>
              <p:nvSpPr>
                <p:cNvPr id="5636" name="Google Shape;5636;p13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3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138"/>
              <p:cNvGrpSpPr/>
              <p:nvPr/>
            </p:nvGrpSpPr>
            <p:grpSpPr>
              <a:xfrm>
                <a:off x="2171920" y="3731058"/>
                <a:ext cx="64321" cy="64544"/>
                <a:chOff x="2171920" y="3731058"/>
                <a:chExt cx="64321" cy="64544"/>
              </a:xfrm>
            </p:grpSpPr>
            <p:sp>
              <p:nvSpPr>
                <p:cNvPr id="5639" name="Google Shape;5639;p13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3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138"/>
              <p:cNvGrpSpPr/>
              <p:nvPr/>
            </p:nvGrpSpPr>
            <p:grpSpPr>
              <a:xfrm>
                <a:off x="2874730" y="3745828"/>
                <a:ext cx="72126" cy="53788"/>
                <a:chOff x="2874730" y="3745828"/>
                <a:chExt cx="72126" cy="53788"/>
              </a:xfrm>
            </p:grpSpPr>
            <p:sp>
              <p:nvSpPr>
                <p:cNvPr id="5642" name="Google Shape;5642;p13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138"/>
              <p:cNvGrpSpPr/>
              <p:nvPr/>
            </p:nvGrpSpPr>
            <p:grpSpPr>
              <a:xfrm>
                <a:off x="2878589" y="4081481"/>
                <a:ext cx="64321" cy="64544"/>
                <a:chOff x="2878589" y="4081481"/>
                <a:chExt cx="64321" cy="64544"/>
              </a:xfrm>
            </p:grpSpPr>
            <p:sp>
              <p:nvSpPr>
                <p:cNvPr id="5645" name="Google Shape;5645;p13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138"/>
              <p:cNvGrpSpPr/>
              <p:nvPr/>
            </p:nvGrpSpPr>
            <p:grpSpPr>
              <a:xfrm>
                <a:off x="2525796" y="4089633"/>
                <a:ext cx="72126" cy="53788"/>
                <a:chOff x="2525796" y="4089633"/>
                <a:chExt cx="72126" cy="53788"/>
              </a:xfrm>
            </p:grpSpPr>
            <p:sp>
              <p:nvSpPr>
                <p:cNvPr id="5648" name="Google Shape;5648;p13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138"/>
              <p:cNvGrpSpPr/>
              <p:nvPr/>
            </p:nvGrpSpPr>
            <p:grpSpPr>
              <a:xfrm>
                <a:off x="2525225" y="3731058"/>
                <a:ext cx="64321" cy="64544"/>
                <a:chOff x="2525225" y="3731058"/>
                <a:chExt cx="64321" cy="64544"/>
              </a:xfrm>
            </p:grpSpPr>
            <p:sp>
              <p:nvSpPr>
                <p:cNvPr id="5651" name="Google Shape;5651;p13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56"/>
        <p:cNvGrpSpPr/>
        <p:nvPr/>
      </p:nvGrpSpPr>
      <p:grpSpPr>
        <a:xfrm>
          <a:off x="0" y="0"/>
          <a:ext cx="0" cy="0"/>
          <a:chOff x="0" y="0"/>
          <a:chExt cx="0" cy="0"/>
        </a:xfrm>
      </p:grpSpPr>
      <p:grpSp>
        <p:nvGrpSpPr>
          <p:cNvPr id="5657" name="Google Shape;5657;p139"/>
          <p:cNvGrpSpPr/>
          <p:nvPr/>
        </p:nvGrpSpPr>
        <p:grpSpPr>
          <a:xfrm>
            <a:off x="732428" y="1171356"/>
            <a:ext cx="845921" cy="690752"/>
            <a:chOff x="732428" y="1198513"/>
            <a:chExt cx="845921" cy="690752"/>
          </a:xfrm>
        </p:grpSpPr>
        <p:grpSp>
          <p:nvGrpSpPr>
            <p:cNvPr id="5658" name="Google Shape;5658;p139"/>
            <p:cNvGrpSpPr/>
            <p:nvPr/>
          </p:nvGrpSpPr>
          <p:grpSpPr>
            <a:xfrm>
              <a:off x="823030" y="1198513"/>
              <a:ext cx="755319" cy="690752"/>
              <a:chOff x="823030" y="1198513"/>
              <a:chExt cx="755319" cy="690752"/>
            </a:xfrm>
          </p:grpSpPr>
          <p:sp>
            <p:nvSpPr>
              <p:cNvPr id="5659" name="Google Shape;5659;p13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3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39"/>
            <p:cNvGrpSpPr/>
            <p:nvPr/>
          </p:nvGrpSpPr>
          <p:grpSpPr>
            <a:xfrm>
              <a:off x="732428" y="1239937"/>
              <a:ext cx="739912" cy="607886"/>
              <a:chOff x="732428" y="1239937"/>
              <a:chExt cx="739912" cy="607886"/>
            </a:xfrm>
          </p:grpSpPr>
          <p:sp>
            <p:nvSpPr>
              <p:cNvPr id="5662" name="Google Shape;5662;p13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3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139"/>
            <p:cNvGrpSpPr/>
            <p:nvPr/>
          </p:nvGrpSpPr>
          <p:grpSpPr>
            <a:xfrm>
              <a:off x="732428" y="1277018"/>
              <a:ext cx="702832" cy="533758"/>
              <a:chOff x="732428" y="1277018"/>
              <a:chExt cx="702832" cy="533758"/>
            </a:xfrm>
          </p:grpSpPr>
          <p:sp>
            <p:nvSpPr>
              <p:cNvPr id="5665" name="Google Shape;5665;p13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3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139"/>
            <p:cNvGrpSpPr/>
            <p:nvPr/>
          </p:nvGrpSpPr>
          <p:grpSpPr>
            <a:xfrm>
              <a:off x="931170" y="1306653"/>
              <a:ext cx="647179" cy="474455"/>
              <a:chOff x="931170" y="1306653"/>
              <a:chExt cx="647179" cy="474455"/>
            </a:xfrm>
          </p:grpSpPr>
          <p:sp>
            <p:nvSpPr>
              <p:cNvPr id="5668" name="Google Shape;5668;p13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3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0" name="Google Shape;5670;p13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39"/>
          <p:cNvGrpSpPr/>
          <p:nvPr/>
        </p:nvGrpSpPr>
        <p:grpSpPr>
          <a:xfrm>
            <a:off x="3964037" y="1171363"/>
            <a:ext cx="634656" cy="699982"/>
            <a:chOff x="5985650" y="2860025"/>
            <a:chExt cx="1396075" cy="1539775"/>
          </a:xfrm>
        </p:grpSpPr>
        <p:sp>
          <p:nvSpPr>
            <p:cNvPr id="5672" name="Google Shape;5672;p13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3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3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3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3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3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3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3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3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3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3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3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3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3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3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3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3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3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3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3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3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3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3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3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139"/>
          <p:cNvGrpSpPr/>
          <p:nvPr/>
        </p:nvGrpSpPr>
        <p:grpSpPr>
          <a:xfrm>
            <a:off x="4719687" y="1171356"/>
            <a:ext cx="725845" cy="699975"/>
            <a:chOff x="4249973" y="1201875"/>
            <a:chExt cx="1958568" cy="1888762"/>
          </a:xfrm>
        </p:grpSpPr>
        <p:sp>
          <p:nvSpPr>
            <p:cNvPr id="5705" name="Google Shape;5705;p13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6" name="Google Shape;5706;p139"/>
            <p:cNvGrpSpPr/>
            <p:nvPr/>
          </p:nvGrpSpPr>
          <p:grpSpPr>
            <a:xfrm>
              <a:off x="5853086" y="1789142"/>
              <a:ext cx="355454" cy="1048099"/>
              <a:chOff x="5576108" y="2016725"/>
              <a:chExt cx="565200" cy="1666560"/>
            </a:xfrm>
          </p:grpSpPr>
          <p:sp>
            <p:nvSpPr>
              <p:cNvPr id="5707" name="Google Shape;5707;p13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8" name="Google Shape;5708;p13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139"/>
            <p:cNvGrpSpPr/>
            <p:nvPr/>
          </p:nvGrpSpPr>
          <p:grpSpPr>
            <a:xfrm>
              <a:off x="4869455" y="2691676"/>
              <a:ext cx="1013897" cy="398961"/>
              <a:chOff x="4012057" y="3451825"/>
              <a:chExt cx="1612175" cy="634379"/>
            </a:xfrm>
          </p:grpSpPr>
          <p:sp>
            <p:nvSpPr>
              <p:cNvPr id="5710" name="Google Shape;5710;p13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1" name="Google Shape;5711;p13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139"/>
            <p:cNvGrpSpPr/>
            <p:nvPr/>
          </p:nvGrpSpPr>
          <p:grpSpPr>
            <a:xfrm>
              <a:off x="4276937" y="2155961"/>
              <a:ext cx="651965" cy="891358"/>
              <a:chOff x="3069908" y="2599997"/>
              <a:chExt cx="1036675" cy="1417328"/>
            </a:xfrm>
          </p:grpSpPr>
          <p:sp>
            <p:nvSpPr>
              <p:cNvPr id="5713" name="Google Shape;5713;p13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4" name="Google Shape;5714;p13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139"/>
            <p:cNvGrpSpPr/>
            <p:nvPr/>
          </p:nvGrpSpPr>
          <p:grpSpPr>
            <a:xfrm>
              <a:off x="5054918" y="1201875"/>
              <a:ext cx="999548" cy="602711"/>
              <a:chOff x="4306958" y="1082925"/>
              <a:chExt cx="1589359" cy="958358"/>
            </a:xfrm>
          </p:grpSpPr>
          <p:sp>
            <p:nvSpPr>
              <p:cNvPr id="5716" name="Google Shape;5716;p13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7" name="Google Shape;5717;p13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139"/>
            <p:cNvGrpSpPr/>
            <p:nvPr/>
          </p:nvGrpSpPr>
          <p:grpSpPr>
            <a:xfrm>
              <a:off x="4249973" y="1303451"/>
              <a:ext cx="799317" cy="841334"/>
              <a:chOff x="3027033" y="1244439"/>
              <a:chExt cx="1270977" cy="1337786"/>
            </a:xfrm>
          </p:grpSpPr>
          <p:sp>
            <p:nvSpPr>
              <p:cNvPr id="5719" name="Google Shape;5719;p13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0" name="Google Shape;5720;p13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1" name="Google Shape;5721;p139"/>
          <p:cNvGrpSpPr/>
          <p:nvPr/>
        </p:nvGrpSpPr>
        <p:grpSpPr>
          <a:xfrm>
            <a:off x="4072551" y="2058137"/>
            <a:ext cx="750769" cy="683784"/>
            <a:chOff x="4204684" y="2104422"/>
            <a:chExt cx="699822" cy="637382"/>
          </a:xfrm>
        </p:grpSpPr>
        <p:grpSp>
          <p:nvGrpSpPr>
            <p:cNvPr id="5722" name="Google Shape;5722;p139"/>
            <p:cNvGrpSpPr/>
            <p:nvPr/>
          </p:nvGrpSpPr>
          <p:grpSpPr>
            <a:xfrm>
              <a:off x="4204684" y="2430067"/>
              <a:ext cx="342957" cy="311738"/>
              <a:chOff x="4204684" y="2430067"/>
              <a:chExt cx="342957" cy="311738"/>
            </a:xfrm>
          </p:grpSpPr>
          <p:sp>
            <p:nvSpPr>
              <p:cNvPr id="5723" name="Google Shape;5723;p13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3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39"/>
            <p:cNvGrpSpPr/>
            <p:nvPr/>
          </p:nvGrpSpPr>
          <p:grpSpPr>
            <a:xfrm>
              <a:off x="4561586" y="2430067"/>
              <a:ext cx="342920" cy="311738"/>
              <a:chOff x="4561586" y="2430067"/>
              <a:chExt cx="342920" cy="311738"/>
            </a:xfrm>
          </p:grpSpPr>
          <p:sp>
            <p:nvSpPr>
              <p:cNvPr id="5726" name="Google Shape;5726;p13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39"/>
            <p:cNvGrpSpPr/>
            <p:nvPr/>
          </p:nvGrpSpPr>
          <p:grpSpPr>
            <a:xfrm>
              <a:off x="4561586" y="2104422"/>
              <a:ext cx="342920" cy="311738"/>
              <a:chOff x="4561586" y="2104422"/>
              <a:chExt cx="342920" cy="311738"/>
            </a:xfrm>
          </p:grpSpPr>
          <p:sp>
            <p:nvSpPr>
              <p:cNvPr id="5729" name="Google Shape;5729;p13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39"/>
            <p:cNvGrpSpPr/>
            <p:nvPr/>
          </p:nvGrpSpPr>
          <p:grpSpPr>
            <a:xfrm>
              <a:off x="4204684" y="2104422"/>
              <a:ext cx="342957" cy="311664"/>
              <a:chOff x="4204684" y="2104422"/>
              <a:chExt cx="342957" cy="311664"/>
            </a:xfrm>
          </p:grpSpPr>
          <p:sp>
            <p:nvSpPr>
              <p:cNvPr id="5732" name="Google Shape;5732;p13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39"/>
          <p:cNvGrpSpPr/>
          <p:nvPr/>
        </p:nvGrpSpPr>
        <p:grpSpPr>
          <a:xfrm>
            <a:off x="5536984" y="1171351"/>
            <a:ext cx="660591" cy="688867"/>
            <a:chOff x="5830645" y="1267368"/>
            <a:chExt cx="530340" cy="553040"/>
          </a:xfrm>
        </p:grpSpPr>
        <p:sp>
          <p:nvSpPr>
            <p:cNvPr id="5735" name="Google Shape;5735;p13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139"/>
            <p:cNvGrpSpPr/>
            <p:nvPr/>
          </p:nvGrpSpPr>
          <p:grpSpPr>
            <a:xfrm>
              <a:off x="5830645" y="1267368"/>
              <a:ext cx="259743" cy="269909"/>
              <a:chOff x="5830645" y="1267368"/>
              <a:chExt cx="259743" cy="269909"/>
            </a:xfrm>
          </p:grpSpPr>
          <p:sp>
            <p:nvSpPr>
              <p:cNvPr id="5737" name="Google Shape;5737;p13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139"/>
            <p:cNvGrpSpPr/>
            <p:nvPr/>
          </p:nvGrpSpPr>
          <p:grpSpPr>
            <a:xfrm>
              <a:off x="6101293" y="1267368"/>
              <a:ext cx="259692" cy="269909"/>
              <a:chOff x="6101293" y="1267368"/>
              <a:chExt cx="259692" cy="269909"/>
            </a:xfrm>
          </p:grpSpPr>
          <p:sp>
            <p:nvSpPr>
              <p:cNvPr id="5740" name="Google Shape;5740;p13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139"/>
            <p:cNvGrpSpPr/>
            <p:nvPr/>
          </p:nvGrpSpPr>
          <p:grpSpPr>
            <a:xfrm>
              <a:off x="5830645" y="1550500"/>
              <a:ext cx="259692" cy="269909"/>
              <a:chOff x="5830645" y="1550500"/>
              <a:chExt cx="259692" cy="269909"/>
            </a:xfrm>
          </p:grpSpPr>
          <p:sp>
            <p:nvSpPr>
              <p:cNvPr id="5743" name="Google Shape;5743;p13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3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139"/>
            <p:cNvGrpSpPr/>
            <p:nvPr/>
          </p:nvGrpSpPr>
          <p:grpSpPr>
            <a:xfrm>
              <a:off x="6101293" y="1550500"/>
              <a:ext cx="259692" cy="269909"/>
              <a:chOff x="6101293" y="1550500"/>
              <a:chExt cx="259692" cy="269909"/>
            </a:xfrm>
          </p:grpSpPr>
          <p:sp>
            <p:nvSpPr>
              <p:cNvPr id="5746" name="Google Shape;5746;p13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3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8" name="Google Shape;5748;p139"/>
          <p:cNvGrpSpPr/>
          <p:nvPr/>
        </p:nvGrpSpPr>
        <p:grpSpPr>
          <a:xfrm>
            <a:off x="739138" y="2061810"/>
            <a:ext cx="697154" cy="679574"/>
            <a:chOff x="2679875" y="2361475"/>
            <a:chExt cx="780425" cy="760575"/>
          </a:xfrm>
        </p:grpSpPr>
        <p:sp>
          <p:nvSpPr>
            <p:cNvPr id="5749" name="Google Shape;5749;p13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3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3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3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39"/>
          <p:cNvGrpSpPr/>
          <p:nvPr/>
        </p:nvGrpSpPr>
        <p:grpSpPr>
          <a:xfrm>
            <a:off x="3138297" y="1171402"/>
            <a:ext cx="735829" cy="684547"/>
            <a:chOff x="3351965" y="1148808"/>
            <a:chExt cx="750770" cy="698375"/>
          </a:xfrm>
        </p:grpSpPr>
        <p:grpSp>
          <p:nvGrpSpPr>
            <p:cNvPr id="5756" name="Google Shape;5756;p139"/>
            <p:cNvGrpSpPr/>
            <p:nvPr/>
          </p:nvGrpSpPr>
          <p:grpSpPr>
            <a:xfrm>
              <a:off x="3586796" y="1148808"/>
              <a:ext cx="294857" cy="286830"/>
              <a:chOff x="3750225" y="1774000"/>
              <a:chExt cx="149575" cy="145525"/>
            </a:xfrm>
          </p:grpSpPr>
          <p:sp>
            <p:nvSpPr>
              <p:cNvPr id="5757" name="Google Shape;5757;p13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3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139"/>
            <p:cNvGrpSpPr/>
            <p:nvPr/>
          </p:nvGrpSpPr>
          <p:grpSpPr>
            <a:xfrm>
              <a:off x="3779245" y="1375768"/>
              <a:ext cx="323490" cy="286978"/>
              <a:chOff x="3847850" y="1889150"/>
              <a:chExt cx="164100" cy="145600"/>
            </a:xfrm>
          </p:grpSpPr>
          <p:sp>
            <p:nvSpPr>
              <p:cNvPr id="5760" name="Google Shape;5760;p13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3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39"/>
            <p:cNvGrpSpPr/>
            <p:nvPr/>
          </p:nvGrpSpPr>
          <p:grpSpPr>
            <a:xfrm>
              <a:off x="3351965" y="1330435"/>
              <a:ext cx="295449" cy="285401"/>
              <a:chOff x="3631100" y="1866150"/>
              <a:chExt cx="149875" cy="144800"/>
            </a:xfrm>
          </p:grpSpPr>
          <p:sp>
            <p:nvSpPr>
              <p:cNvPr id="5763" name="Google Shape;5763;p13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3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139"/>
            <p:cNvGrpSpPr/>
            <p:nvPr/>
          </p:nvGrpSpPr>
          <p:grpSpPr>
            <a:xfrm>
              <a:off x="3548208" y="1560352"/>
              <a:ext cx="294808" cy="286830"/>
              <a:chOff x="3730650" y="1982800"/>
              <a:chExt cx="149550" cy="145525"/>
            </a:xfrm>
          </p:grpSpPr>
          <p:sp>
            <p:nvSpPr>
              <p:cNvPr id="5766" name="Google Shape;5766;p13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3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8" name="Google Shape;5768;p139"/>
          <p:cNvGrpSpPr/>
          <p:nvPr/>
        </p:nvGrpSpPr>
        <p:grpSpPr>
          <a:xfrm>
            <a:off x="7639949" y="1171356"/>
            <a:ext cx="804565" cy="677795"/>
            <a:chOff x="7636443" y="1204988"/>
            <a:chExt cx="804565" cy="677795"/>
          </a:xfrm>
        </p:grpSpPr>
        <p:grpSp>
          <p:nvGrpSpPr>
            <p:cNvPr id="5769" name="Google Shape;5769;p139"/>
            <p:cNvGrpSpPr/>
            <p:nvPr/>
          </p:nvGrpSpPr>
          <p:grpSpPr>
            <a:xfrm>
              <a:off x="7636443" y="1509705"/>
              <a:ext cx="804565" cy="373078"/>
              <a:chOff x="7636443" y="1509705"/>
              <a:chExt cx="804565" cy="373078"/>
            </a:xfrm>
          </p:grpSpPr>
          <p:sp>
            <p:nvSpPr>
              <p:cNvPr id="5770" name="Google Shape;5770;p13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39"/>
            <p:cNvGrpSpPr/>
            <p:nvPr/>
          </p:nvGrpSpPr>
          <p:grpSpPr>
            <a:xfrm>
              <a:off x="7636443" y="1408133"/>
              <a:ext cx="804565" cy="373078"/>
              <a:chOff x="7636443" y="1408133"/>
              <a:chExt cx="804565" cy="373078"/>
            </a:xfrm>
          </p:grpSpPr>
          <p:sp>
            <p:nvSpPr>
              <p:cNvPr id="5773" name="Google Shape;5773;p13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39"/>
            <p:cNvGrpSpPr/>
            <p:nvPr/>
          </p:nvGrpSpPr>
          <p:grpSpPr>
            <a:xfrm>
              <a:off x="7636443" y="1306560"/>
              <a:ext cx="804565" cy="373078"/>
              <a:chOff x="7636443" y="1306560"/>
              <a:chExt cx="804565" cy="373078"/>
            </a:xfrm>
          </p:grpSpPr>
          <p:sp>
            <p:nvSpPr>
              <p:cNvPr id="5776" name="Google Shape;5776;p13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3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39"/>
            <p:cNvGrpSpPr/>
            <p:nvPr/>
          </p:nvGrpSpPr>
          <p:grpSpPr>
            <a:xfrm>
              <a:off x="7636443" y="1204988"/>
              <a:ext cx="804565" cy="373078"/>
              <a:chOff x="7636443" y="1204988"/>
              <a:chExt cx="804565" cy="373078"/>
            </a:xfrm>
          </p:grpSpPr>
          <p:sp>
            <p:nvSpPr>
              <p:cNvPr id="5779" name="Google Shape;5779;p13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139"/>
          <p:cNvGrpSpPr/>
          <p:nvPr/>
        </p:nvGrpSpPr>
        <p:grpSpPr>
          <a:xfrm>
            <a:off x="4978796" y="2078771"/>
            <a:ext cx="661339" cy="661188"/>
            <a:chOff x="3990000" y="975400"/>
            <a:chExt cx="3934200" cy="3933300"/>
          </a:xfrm>
        </p:grpSpPr>
        <p:sp>
          <p:nvSpPr>
            <p:cNvPr id="5782" name="Google Shape;5782;p13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3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3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139"/>
          <p:cNvGrpSpPr/>
          <p:nvPr/>
        </p:nvGrpSpPr>
        <p:grpSpPr>
          <a:xfrm>
            <a:off x="6622444" y="2057409"/>
            <a:ext cx="868881" cy="684241"/>
            <a:chOff x="6598259" y="2078634"/>
            <a:chExt cx="868881" cy="684241"/>
          </a:xfrm>
        </p:grpSpPr>
        <p:sp>
          <p:nvSpPr>
            <p:cNvPr id="5787" name="Google Shape;5787;p13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3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3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3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139"/>
            <p:cNvGrpSpPr/>
            <p:nvPr/>
          </p:nvGrpSpPr>
          <p:grpSpPr>
            <a:xfrm>
              <a:off x="6808175" y="2078634"/>
              <a:ext cx="452229" cy="684241"/>
              <a:chOff x="6808175" y="2078634"/>
              <a:chExt cx="452229" cy="684241"/>
            </a:xfrm>
          </p:grpSpPr>
          <p:sp>
            <p:nvSpPr>
              <p:cNvPr id="5794" name="Google Shape;5794;p13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3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3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3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3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39"/>
              <p:cNvGrpSpPr/>
              <p:nvPr/>
            </p:nvGrpSpPr>
            <p:grpSpPr>
              <a:xfrm>
                <a:off x="6821586" y="2078634"/>
                <a:ext cx="426871" cy="684241"/>
                <a:chOff x="6821586" y="2078634"/>
                <a:chExt cx="426871" cy="684241"/>
              </a:xfrm>
            </p:grpSpPr>
            <p:grpSp>
              <p:nvGrpSpPr>
                <p:cNvPr id="5801" name="Google Shape;5801;p139"/>
                <p:cNvGrpSpPr/>
                <p:nvPr/>
              </p:nvGrpSpPr>
              <p:grpSpPr>
                <a:xfrm>
                  <a:off x="6821586" y="2078634"/>
                  <a:ext cx="426871" cy="684241"/>
                  <a:chOff x="6821586" y="2078634"/>
                  <a:chExt cx="426871" cy="684241"/>
                </a:xfrm>
              </p:grpSpPr>
              <p:sp>
                <p:nvSpPr>
                  <p:cNvPr id="5802" name="Google Shape;5802;p13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3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3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3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3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3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3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3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3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3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3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3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3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3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3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3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3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13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3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3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3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3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3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7" name="Google Shape;5827;p139"/>
          <p:cNvGrpSpPr/>
          <p:nvPr/>
        </p:nvGrpSpPr>
        <p:grpSpPr>
          <a:xfrm>
            <a:off x="5795610" y="2063018"/>
            <a:ext cx="671358" cy="671358"/>
            <a:chOff x="6535625" y="760425"/>
            <a:chExt cx="1665900" cy="1665900"/>
          </a:xfrm>
        </p:grpSpPr>
        <p:sp>
          <p:nvSpPr>
            <p:cNvPr id="5828" name="Google Shape;5828;p13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3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3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3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139"/>
          <p:cNvGrpSpPr/>
          <p:nvPr/>
        </p:nvGrpSpPr>
        <p:grpSpPr>
          <a:xfrm>
            <a:off x="732427" y="3731418"/>
            <a:ext cx="1340789" cy="640830"/>
            <a:chOff x="238125" y="1151100"/>
            <a:chExt cx="7139450" cy="3412300"/>
          </a:xfrm>
        </p:grpSpPr>
        <p:sp>
          <p:nvSpPr>
            <p:cNvPr id="5833" name="Google Shape;5833;p13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3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3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3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3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3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39"/>
          <p:cNvGrpSpPr/>
          <p:nvPr/>
        </p:nvGrpSpPr>
        <p:grpSpPr>
          <a:xfrm>
            <a:off x="5599650" y="2934699"/>
            <a:ext cx="985357" cy="585764"/>
            <a:chOff x="5145061" y="2881789"/>
            <a:chExt cx="1107641" cy="658458"/>
          </a:xfrm>
        </p:grpSpPr>
        <p:grpSp>
          <p:nvGrpSpPr>
            <p:cNvPr id="5846" name="Google Shape;5846;p139"/>
            <p:cNvGrpSpPr/>
            <p:nvPr/>
          </p:nvGrpSpPr>
          <p:grpSpPr>
            <a:xfrm>
              <a:off x="5722989" y="3244587"/>
              <a:ext cx="529713" cy="295659"/>
              <a:chOff x="5722989" y="3244587"/>
              <a:chExt cx="529713" cy="295659"/>
            </a:xfrm>
          </p:grpSpPr>
          <p:sp>
            <p:nvSpPr>
              <p:cNvPr id="5847" name="Google Shape;5847;p13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8" name="Google Shape;5848;p13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49" name="Google Shape;5849;p139"/>
            <p:cNvGrpSpPr/>
            <p:nvPr/>
          </p:nvGrpSpPr>
          <p:grpSpPr>
            <a:xfrm>
              <a:off x="5145061" y="3244587"/>
              <a:ext cx="536807" cy="295659"/>
              <a:chOff x="5145061" y="3244587"/>
              <a:chExt cx="536807" cy="295659"/>
            </a:xfrm>
          </p:grpSpPr>
          <p:sp>
            <p:nvSpPr>
              <p:cNvPr id="5850" name="Google Shape;5850;p13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1" name="Google Shape;5851;p13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2" name="Google Shape;5852;p139"/>
            <p:cNvGrpSpPr/>
            <p:nvPr/>
          </p:nvGrpSpPr>
          <p:grpSpPr>
            <a:xfrm>
              <a:off x="5341327" y="2898245"/>
              <a:ext cx="532309" cy="614891"/>
              <a:chOff x="5341327" y="2898245"/>
              <a:chExt cx="532309" cy="614891"/>
            </a:xfrm>
          </p:grpSpPr>
          <p:sp>
            <p:nvSpPr>
              <p:cNvPr id="5853" name="Google Shape;5853;p13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4" name="Google Shape;5854;p13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5" name="Google Shape;5855;p139"/>
            <p:cNvGrpSpPr/>
            <p:nvPr/>
          </p:nvGrpSpPr>
          <p:grpSpPr>
            <a:xfrm>
              <a:off x="5532290" y="2881789"/>
              <a:ext cx="620516" cy="305456"/>
              <a:chOff x="5532290" y="2881789"/>
              <a:chExt cx="620516" cy="305456"/>
            </a:xfrm>
          </p:grpSpPr>
          <p:sp>
            <p:nvSpPr>
              <p:cNvPr id="5856" name="Google Shape;5856;p13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7" name="Google Shape;5857;p13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58" name="Google Shape;5858;p139"/>
          <p:cNvGrpSpPr/>
          <p:nvPr/>
        </p:nvGrpSpPr>
        <p:grpSpPr>
          <a:xfrm>
            <a:off x="8178573" y="3726757"/>
            <a:ext cx="269068" cy="645491"/>
            <a:chOff x="7026852" y="3311869"/>
            <a:chExt cx="434331" cy="1041954"/>
          </a:xfrm>
        </p:grpSpPr>
        <p:sp>
          <p:nvSpPr>
            <p:cNvPr id="5859" name="Google Shape;5859;p13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3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3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139"/>
          <p:cNvGrpSpPr/>
          <p:nvPr/>
        </p:nvGrpSpPr>
        <p:grpSpPr>
          <a:xfrm>
            <a:off x="6195154" y="3765995"/>
            <a:ext cx="293882" cy="293836"/>
            <a:chOff x="4873519" y="3311869"/>
            <a:chExt cx="499374" cy="499296"/>
          </a:xfrm>
        </p:grpSpPr>
        <p:sp>
          <p:nvSpPr>
            <p:cNvPr id="5863" name="Google Shape;5863;p13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3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139"/>
          <p:cNvGrpSpPr/>
          <p:nvPr/>
        </p:nvGrpSpPr>
        <p:grpSpPr>
          <a:xfrm>
            <a:off x="6195154" y="4078366"/>
            <a:ext cx="293882" cy="293882"/>
            <a:chOff x="4873519" y="3875839"/>
            <a:chExt cx="499374" cy="499374"/>
          </a:xfrm>
        </p:grpSpPr>
        <p:sp>
          <p:nvSpPr>
            <p:cNvPr id="5866" name="Google Shape;5866;p13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3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139"/>
          <p:cNvGrpSpPr/>
          <p:nvPr/>
        </p:nvGrpSpPr>
        <p:grpSpPr>
          <a:xfrm>
            <a:off x="2425681" y="2050319"/>
            <a:ext cx="698104" cy="698208"/>
            <a:chOff x="2565073" y="2075876"/>
            <a:chExt cx="672482" cy="672518"/>
          </a:xfrm>
        </p:grpSpPr>
        <p:sp>
          <p:nvSpPr>
            <p:cNvPr id="5869" name="Google Shape;5869;p13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3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3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3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3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3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39"/>
          <p:cNvGrpSpPr/>
          <p:nvPr/>
        </p:nvGrpSpPr>
        <p:grpSpPr>
          <a:xfrm>
            <a:off x="5649092" y="3734919"/>
            <a:ext cx="438354" cy="637329"/>
            <a:chOff x="1697726" y="3244179"/>
            <a:chExt cx="788124" cy="1146069"/>
          </a:xfrm>
        </p:grpSpPr>
        <p:sp>
          <p:nvSpPr>
            <p:cNvPr id="5876" name="Google Shape;5876;p13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3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8" name="Google Shape;5878;p13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9" name="Google Shape;5879;p139"/>
          <p:cNvGrpSpPr/>
          <p:nvPr/>
        </p:nvGrpSpPr>
        <p:grpSpPr>
          <a:xfrm>
            <a:off x="7650306" y="2063282"/>
            <a:ext cx="799565" cy="670282"/>
            <a:chOff x="7617850" y="2063282"/>
            <a:chExt cx="799565" cy="670282"/>
          </a:xfrm>
        </p:grpSpPr>
        <p:cxnSp>
          <p:nvCxnSpPr>
            <p:cNvPr id="5880" name="Google Shape;5880;p13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1" name="Google Shape;5881;p13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2" name="Google Shape;5882;p13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3" name="Google Shape;5883;p13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4" name="Google Shape;5884;p13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85" name="Google Shape;5885;p13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86" name="Google Shape;5886;p139"/>
            <p:cNvGrpSpPr/>
            <p:nvPr/>
          </p:nvGrpSpPr>
          <p:grpSpPr>
            <a:xfrm>
              <a:off x="7734309" y="2063282"/>
              <a:ext cx="570957" cy="620095"/>
              <a:chOff x="7734309" y="2063282"/>
              <a:chExt cx="570957" cy="620095"/>
            </a:xfrm>
          </p:grpSpPr>
          <p:grpSp>
            <p:nvGrpSpPr>
              <p:cNvPr id="5887" name="Google Shape;5887;p139"/>
              <p:cNvGrpSpPr/>
              <p:nvPr/>
            </p:nvGrpSpPr>
            <p:grpSpPr>
              <a:xfrm>
                <a:off x="8031573" y="2063282"/>
                <a:ext cx="273693" cy="620095"/>
                <a:chOff x="8031573" y="2063282"/>
                <a:chExt cx="273693" cy="620095"/>
              </a:xfrm>
            </p:grpSpPr>
            <p:sp>
              <p:nvSpPr>
                <p:cNvPr id="5888" name="Google Shape;5888;p13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3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3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3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139"/>
              <p:cNvGrpSpPr/>
              <p:nvPr/>
            </p:nvGrpSpPr>
            <p:grpSpPr>
              <a:xfrm flipH="1">
                <a:off x="7734309" y="2063282"/>
                <a:ext cx="273693" cy="620095"/>
                <a:chOff x="8031573" y="2063282"/>
                <a:chExt cx="273693" cy="620095"/>
              </a:xfrm>
            </p:grpSpPr>
            <p:sp>
              <p:nvSpPr>
                <p:cNvPr id="5893" name="Google Shape;5893;p13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3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3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3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97" name="Google Shape;5897;p13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3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9" name="Google Shape;5899;p139"/>
          <p:cNvGrpSpPr/>
          <p:nvPr/>
        </p:nvGrpSpPr>
        <p:grpSpPr>
          <a:xfrm>
            <a:off x="7836913" y="2916765"/>
            <a:ext cx="602567" cy="601884"/>
            <a:chOff x="1186975" y="238125"/>
            <a:chExt cx="5244275" cy="5238325"/>
          </a:xfrm>
        </p:grpSpPr>
        <p:sp>
          <p:nvSpPr>
            <p:cNvPr id="5900" name="Google Shape;5900;p13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3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3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3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139"/>
          <p:cNvGrpSpPr/>
          <p:nvPr/>
        </p:nvGrpSpPr>
        <p:grpSpPr>
          <a:xfrm>
            <a:off x="3279650" y="2056249"/>
            <a:ext cx="651848" cy="687338"/>
            <a:chOff x="3400515" y="2056248"/>
            <a:chExt cx="698134" cy="735987"/>
          </a:xfrm>
        </p:grpSpPr>
        <p:grpSp>
          <p:nvGrpSpPr>
            <p:cNvPr id="5905" name="Google Shape;5905;p139"/>
            <p:cNvGrpSpPr/>
            <p:nvPr/>
          </p:nvGrpSpPr>
          <p:grpSpPr>
            <a:xfrm>
              <a:off x="3400515" y="2283913"/>
              <a:ext cx="312919" cy="219900"/>
              <a:chOff x="3400515" y="2283913"/>
              <a:chExt cx="312919" cy="219900"/>
            </a:xfrm>
          </p:grpSpPr>
          <p:sp>
            <p:nvSpPr>
              <p:cNvPr id="5906" name="Google Shape;5906;p13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07" name="Google Shape;5907;p13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08" name="Google Shape;5908;p139"/>
            <p:cNvGrpSpPr/>
            <p:nvPr/>
          </p:nvGrpSpPr>
          <p:grpSpPr>
            <a:xfrm>
              <a:off x="3547823" y="2461089"/>
              <a:ext cx="219900" cy="331146"/>
              <a:chOff x="3547823" y="2461089"/>
              <a:chExt cx="219900" cy="331146"/>
            </a:xfrm>
          </p:grpSpPr>
          <p:sp>
            <p:nvSpPr>
              <p:cNvPr id="5909" name="Google Shape;5909;p13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0" name="Google Shape;5910;p13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1" name="Google Shape;5911;p139"/>
            <p:cNvGrpSpPr/>
            <p:nvPr/>
          </p:nvGrpSpPr>
          <p:grpSpPr>
            <a:xfrm>
              <a:off x="3734138" y="2461089"/>
              <a:ext cx="219900" cy="331146"/>
              <a:chOff x="3734138" y="2461089"/>
              <a:chExt cx="219900" cy="331146"/>
            </a:xfrm>
          </p:grpSpPr>
          <p:sp>
            <p:nvSpPr>
              <p:cNvPr id="5912" name="Google Shape;5912;p13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3" name="Google Shape;5913;p13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14" name="Google Shape;5914;p139"/>
            <p:cNvGrpSpPr/>
            <p:nvPr/>
          </p:nvGrpSpPr>
          <p:grpSpPr>
            <a:xfrm>
              <a:off x="3787560" y="2281742"/>
              <a:ext cx="311089" cy="219900"/>
              <a:chOff x="3787560" y="2281742"/>
              <a:chExt cx="311089" cy="219900"/>
            </a:xfrm>
          </p:grpSpPr>
          <p:sp>
            <p:nvSpPr>
              <p:cNvPr id="5915" name="Google Shape;5915;p13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6" name="Google Shape;5916;p13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17" name="Google Shape;5917;p139"/>
            <p:cNvGrpSpPr/>
            <p:nvPr/>
          </p:nvGrpSpPr>
          <p:grpSpPr>
            <a:xfrm>
              <a:off x="3637290" y="2056248"/>
              <a:ext cx="219900" cy="330736"/>
              <a:chOff x="3637290" y="2056248"/>
              <a:chExt cx="219900" cy="330736"/>
            </a:xfrm>
          </p:grpSpPr>
          <p:sp>
            <p:nvSpPr>
              <p:cNvPr id="5918" name="Google Shape;5918;p13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19" name="Google Shape;5919;p13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0" name="Google Shape;5920;p139"/>
          <p:cNvGrpSpPr/>
          <p:nvPr/>
        </p:nvGrpSpPr>
        <p:grpSpPr>
          <a:xfrm>
            <a:off x="2571356" y="2926255"/>
            <a:ext cx="1268144" cy="592394"/>
            <a:chOff x="238125" y="1188750"/>
            <a:chExt cx="7140450" cy="3335550"/>
          </a:xfrm>
        </p:grpSpPr>
        <p:sp>
          <p:nvSpPr>
            <p:cNvPr id="5921" name="Google Shape;5921;p13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3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3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3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3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139"/>
          <p:cNvGrpSpPr/>
          <p:nvPr/>
        </p:nvGrpSpPr>
        <p:grpSpPr>
          <a:xfrm>
            <a:off x="6679257" y="2928410"/>
            <a:ext cx="1053944" cy="590147"/>
            <a:chOff x="238125" y="1335475"/>
            <a:chExt cx="5418735" cy="3034175"/>
          </a:xfrm>
        </p:grpSpPr>
        <p:sp>
          <p:nvSpPr>
            <p:cNvPr id="5927" name="Google Shape;5927;p13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3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3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139"/>
          <p:cNvGrpSpPr/>
          <p:nvPr/>
        </p:nvGrpSpPr>
        <p:grpSpPr>
          <a:xfrm>
            <a:off x="4110066" y="3733309"/>
            <a:ext cx="1268207" cy="638939"/>
            <a:chOff x="3967651" y="3645904"/>
            <a:chExt cx="1479304" cy="745292"/>
          </a:xfrm>
        </p:grpSpPr>
        <p:grpSp>
          <p:nvGrpSpPr>
            <p:cNvPr id="5931" name="Google Shape;5931;p139"/>
            <p:cNvGrpSpPr/>
            <p:nvPr/>
          </p:nvGrpSpPr>
          <p:grpSpPr>
            <a:xfrm>
              <a:off x="3967651" y="4009026"/>
              <a:ext cx="1479304" cy="382170"/>
              <a:chOff x="3967651" y="4009026"/>
              <a:chExt cx="1479304" cy="382170"/>
            </a:xfrm>
          </p:grpSpPr>
          <p:grpSp>
            <p:nvGrpSpPr>
              <p:cNvPr id="5932" name="Google Shape;5932;p139"/>
              <p:cNvGrpSpPr/>
              <p:nvPr/>
            </p:nvGrpSpPr>
            <p:grpSpPr>
              <a:xfrm>
                <a:off x="4892216" y="4195630"/>
                <a:ext cx="554739" cy="195566"/>
                <a:chOff x="3604375" y="4892160"/>
                <a:chExt cx="1651500" cy="582215"/>
              </a:xfrm>
            </p:grpSpPr>
            <p:sp>
              <p:nvSpPr>
                <p:cNvPr id="5933" name="Google Shape;5933;p13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3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39"/>
              <p:cNvGrpSpPr/>
              <p:nvPr/>
            </p:nvGrpSpPr>
            <p:grpSpPr>
              <a:xfrm>
                <a:off x="3967651" y="4146303"/>
                <a:ext cx="579402" cy="244893"/>
                <a:chOff x="851875" y="4745310"/>
                <a:chExt cx="1724925" cy="729065"/>
              </a:xfrm>
            </p:grpSpPr>
            <p:sp>
              <p:nvSpPr>
                <p:cNvPr id="5936" name="Google Shape;5936;p13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3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139"/>
              <p:cNvGrpSpPr/>
              <p:nvPr/>
            </p:nvGrpSpPr>
            <p:grpSpPr>
              <a:xfrm>
                <a:off x="4460753" y="4009026"/>
                <a:ext cx="493110" cy="382170"/>
                <a:chOff x="2319875" y="4336625"/>
                <a:chExt cx="1468025" cy="1137750"/>
              </a:xfrm>
            </p:grpSpPr>
            <p:sp>
              <p:nvSpPr>
                <p:cNvPr id="5939" name="Google Shape;5939;p13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3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1" name="Google Shape;5941;p139"/>
            <p:cNvGrpSpPr/>
            <p:nvPr/>
          </p:nvGrpSpPr>
          <p:grpSpPr>
            <a:xfrm>
              <a:off x="4479443" y="3645904"/>
              <a:ext cx="455965" cy="388789"/>
              <a:chOff x="2957425" y="238100"/>
              <a:chExt cx="1910200" cy="1628775"/>
            </a:xfrm>
          </p:grpSpPr>
          <p:sp>
            <p:nvSpPr>
              <p:cNvPr id="5942" name="Google Shape;5942;p13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3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3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3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3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3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3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3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3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3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2" name="Google Shape;5952;p139"/>
          <p:cNvGrpSpPr/>
          <p:nvPr/>
        </p:nvGrpSpPr>
        <p:grpSpPr>
          <a:xfrm>
            <a:off x="2496179" y="3734510"/>
            <a:ext cx="1243128" cy="637739"/>
            <a:chOff x="2496310" y="3693351"/>
            <a:chExt cx="1342906" cy="688926"/>
          </a:xfrm>
        </p:grpSpPr>
        <p:grpSp>
          <p:nvGrpSpPr>
            <p:cNvPr id="5953" name="Google Shape;5953;p139"/>
            <p:cNvGrpSpPr/>
            <p:nvPr/>
          </p:nvGrpSpPr>
          <p:grpSpPr>
            <a:xfrm>
              <a:off x="2496310" y="3693351"/>
              <a:ext cx="1342906" cy="688875"/>
              <a:chOff x="2496310" y="3693351"/>
              <a:chExt cx="1342906" cy="688875"/>
            </a:xfrm>
          </p:grpSpPr>
          <p:sp>
            <p:nvSpPr>
              <p:cNvPr id="5954" name="Google Shape;5954;p13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3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3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3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3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3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0" name="Google Shape;5960;p139"/>
              <p:cNvCxnSpPr>
                <a:stCxn id="59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1" name="Google Shape;5961;p139"/>
              <p:cNvCxnSpPr>
                <a:stCxn id="59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2" name="Google Shape;5962;p139"/>
              <p:cNvCxnSpPr>
                <a:stCxn id="59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63" name="Google Shape;5963;p139"/>
              <p:cNvCxnSpPr>
                <a:stCxn id="59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64" name="Google Shape;5964;p139"/>
              <p:cNvCxnSpPr>
                <a:stCxn id="59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65" name="Google Shape;5965;p139"/>
            <p:cNvGrpSpPr/>
            <p:nvPr/>
          </p:nvGrpSpPr>
          <p:grpSpPr>
            <a:xfrm>
              <a:off x="2675275" y="3930557"/>
              <a:ext cx="1003306" cy="451719"/>
              <a:chOff x="2675275" y="4174282"/>
              <a:chExt cx="1003306" cy="451719"/>
            </a:xfrm>
          </p:grpSpPr>
          <p:sp>
            <p:nvSpPr>
              <p:cNvPr id="5966" name="Google Shape;5966;p13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3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3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9" name="Google Shape;5969;p139"/>
          <p:cNvGrpSpPr/>
          <p:nvPr/>
        </p:nvGrpSpPr>
        <p:grpSpPr>
          <a:xfrm>
            <a:off x="1669850" y="1171356"/>
            <a:ext cx="574511" cy="874709"/>
            <a:chOff x="1715404" y="1112080"/>
            <a:chExt cx="642270" cy="977984"/>
          </a:xfrm>
        </p:grpSpPr>
        <p:grpSp>
          <p:nvGrpSpPr>
            <p:cNvPr id="5970" name="Google Shape;5970;p139"/>
            <p:cNvGrpSpPr/>
            <p:nvPr/>
          </p:nvGrpSpPr>
          <p:grpSpPr>
            <a:xfrm>
              <a:off x="1715404" y="1112080"/>
              <a:ext cx="642270" cy="977984"/>
              <a:chOff x="1715404" y="1112080"/>
              <a:chExt cx="642270" cy="977984"/>
            </a:xfrm>
          </p:grpSpPr>
          <p:sp>
            <p:nvSpPr>
              <p:cNvPr id="5971" name="Google Shape;5971;p13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3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139"/>
            <p:cNvGrpSpPr/>
            <p:nvPr/>
          </p:nvGrpSpPr>
          <p:grpSpPr>
            <a:xfrm>
              <a:off x="1768927" y="1165603"/>
              <a:ext cx="535225" cy="851367"/>
              <a:chOff x="1768927" y="1165603"/>
              <a:chExt cx="535225" cy="851367"/>
            </a:xfrm>
          </p:grpSpPr>
          <p:sp>
            <p:nvSpPr>
              <p:cNvPr id="5974" name="Google Shape;5974;p13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3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139"/>
            <p:cNvGrpSpPr/>
            <p:nvPr/>
          </p:nvGrpSpPr>
          <p:grpSpPr>
            <a:xfrm>
              <a:off x="1822449" y="1219125"/>
              <a:ext cx="428180" cy="718859"/>
              <a:chOff x="1822449" y="1219125"/>
              <a:chExt cx="428180" cy="718859"/>
            </a:xfrm>
          </p:grpSpPr>
          <p:sp>
            <p:nvSpPr>
              <p:cNvPr id="5977" name="Google Shape;5977;p13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3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139"/>
            <p:cNvGrpSpPr/>
            <p:nvPr/>
          </p:nvGrpSpPr>
          <p:grpSpPr>
            <a:xfrm>
              <a:off x="1875972" y="1272648"/>
              <a:ext cx="321135" cy="586939"/>
              <a:chOff x="1875972" y="1272648"/>
              <a:chExt cx="321135" cy="586939"/>
            </a:xfrm>
          </p:grpSpPr>
          <p:sp>
            <p:nvSpPr>
              <p:cNvPr id="5980" name="Google Shape;5980;p13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3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139"/>
          <p:cNvGrpSpPr/>
          <p:nvPr/>
        </p:nvGrpSpPr>
        <p:grpSpPr>
          <a:xfrm>
            <a:off x="7777011" y="3728078"/>
            <a:ext cx="293855" cy="644170"/>
            <a:chOff x="241025" y="3151575"/>
            <a:chExt cx="293855" cy="644170"/>
          </a:xfrm>
        </p:grpSpPr>
        <p:sp>
          <p:nvSpPr>
            <p:cNvPr id="5983" name="Google Shape;5983;p13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3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139"/>
          <p:cNvGrpSpPr/>
          <p:nvPr/>
        </p:nvGrpSpPr>
        <p:grpSpPr>
          <a:xfrm>
            <a:off x="724994" y="2928078"/>
            <a:ext cx="1779649" cy="591620"/>
            <a:chOff x="246070" y="1983375"/>
            <a:chExt cx="1855347" cy="616849"/>
          </a:xfrm>
        </p:grpSpPr>
        <p:sp>
          <p:nvSpPr>
            <p:cNvPr id="5986" name="Google Shape;5986;p13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3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3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3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3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3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3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3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3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139"/>
          <p:cNvGrpSpPr/>
          <p:nvPr/>
        </p:nvGrpSpPr>
        <p:grpSpPr>
          <a:xfrm>
            <a:off x="2335861" y="1171356"/>
            <a:ext cx="711055" cy="745993"/>
            <a:chOff x="2496269" y="1171698"/>
            <a:chExt cx="761953" cy="799392"/>
          </a:xfrm>
        </p:grpSpPr>
        <p:grpSp>
          <p:nvGrpSpPr>
            <p:cNvPr id="5996" name="Google Shape;5996;p139"/>
            <p:cNvGrpSpPr/>
            <p:nvPr/>
          </p:nvGrpSpPr>
          <p:grpSpPr>
            <a:xfrm>
              <a:off x="2496269" y="1171698"/>
              <a:ext cx="761953" cy="723022"/>
              <a:chOff x="2496269" y="1171698"/>
              <a:chExt cx="761953" cy="723022"/>
            </a:xfrm>
          </p:grpSpPr>
          <p:sp>
            <p:nvSpPr>
              <p:cNvPr id="5997" name="Google Shape;5997;p13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3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139"/>
              <p:cNvGrpSpPr/>
              <p:nvPr/>
            </p:nvGrpSpPr>
            <p:grpSpPr>
              <a:xfrm>
                <a:off x="2496269" y="1171698"/>
                <a:ext cx="761953" cy="723022"/>
                <a:chOff x="2496269" y="1120652"/>
                <a:chExt cx="761953" cy="723022"/>
              </a:xfrm>
            </p:grpSpPr>
            <p:grpSp>
              <p:nvGrpSpPr>
                <p:cNvPr id="6000" name="Google Shape;6000;p139"/>
                <p:cNvGrpSpPr/>
                <p:nvPr/>
              </p:nvGrpSpPr>
              <p:grpSpPr>
                <a:xfrm>
                  <a:off x="2496269" y="1120652"/>
                  <a:ext cx="761953" cy="723022"/>
                  <a:chOff x="2496269" y="1120652"/>
                  <a:chExt cx="761953" cy="723022"/>
                </a:xfrm>
              </p:grpSpPr>
              <p:grpSp>
                <p:nvGrpSpPr>
                  <p:cNvPr id="6001" name="Google Shape;6001;p139"/>
                  <p:cNvGrpSpPr/>
                  <p:nvPr/>
                </p:nvGrpSpPr>
                <p:grpSpPr>
                  <a:xfrm>
                    <a:off x="2496269" y="1304589"/>
                    <a:ext cx="407089" cy="305057"/>
                    <a:chOff x="2496269" y="1304589"/>
                    <a:chExt cx="407089" cy="305057"/>
                  </a:xfrm>
                </p:grpSpPr>
                <p:sp>
                  <p:nvSpPr>
                    <p:cNvPr id="6002" name="Google Shape;6002;p13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3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139"/>
                  <p:cNvGrpSpPr/>
                  <p:nvPr/>
                </p:nvGrpSpPr>
                <p:grpSpPr>
                  <a:xfrm>
                    <a:off x="2586468" y="1493376"/>
                    <a:ext cx="358850" cy="349656"/>
                    <a:chOff x="2586468" y="1493376"/>
                    <a:chExt cx="358850" cy="349656"/>
                  </a:xfrm>
                </p:grpSpPr>
                <p:sp>
                  <p:nvSpPr>
                    <p:cNvPr id="6005" name="Google Shape;6005;p13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3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139"/>
                  <p:cNvGrpSpPr/>
                  <p:nvPr/>
                </p:nvGrpSpPr>
                <p:grpSpPr>
                  <a:xfrm>
                    <a:off x="2807939" y="1494024"/>
                    <a:ext cx="358857" cy="349650"/>
                    <a:chOff x="2807939" y="1494024"/>
                    <a:chExt cx="358857" cy="349650"/>
                  </a:xfrm>
                </p:grpSpPr>
                <p:sp>
                  <p:nvSpPr>
                    <p:cNvPr id="6008" name="Google Shape;6008;p13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3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139"/>
                  <p:cNvGrpSpPr/>
                  <p:nvPr/>
                </p:nvGrpSpPr>
                <p:grpSpPr>
                  <a:xfrm>
                    <a:off x="2851133" y="1305635"/>
                    <a:ext cx="407089" cy="305057"/>
                    <a:chOff x="2851133" y="1305635"/>
                    <a:chExt cx="407089" cy="305057"/>
                  </a:xfrm>
                </p:grpSpPr>
                <p:sp>
                  <p:nvSpPr>
                    <p:cNvPr id="6011" name="Google Shape;6011;p13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3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139"/>
                  <p:cNvGrpSpPr/>
                  <p:nvPr/>
                </p:nvGrpSpPr>
                <p:grpSpPr>
                  <a:xfrm>
                    <a:off x="2727495" y="1120652"/>
                    <a:ext cx="300271" cy="396358"/>
                    <a:chOff x="2727495" y="1120652"/>
                    <a:chExt cx="300271" cy="396358"/>
                  </a:xfrm>
                </p:grpSpPr>
                <p:sp>
                  <p:nvSpPr>
                    <p:cNvPr id="6014" name="Google Shape;6014;p13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3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139"/>
                <p:cNvGrpSpPr/>
                <p:nvPr/>
              </p:nvGrpSpPr>
              <p:grpSpPr>
                <a:xfrm>
                  <a:off x="2722305" y="1350460"/>
                  <a:ext cx="308357" cy="308344"/>
                  <a:chOff x="2722305" y="1350460"/>
                  <a:chExt cx="308357" cy="308344"/>
                </a:xfrm>
              </p:grpSpPr>
              <p:sp>
                <p:nvSpPr>
                  <p:cNvPr id="6017" name="Google Shape;6017;p13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139"/>
                  <p:cNvGrpSpPr/>
                  <p:nvPr/>
                </p:nvGrpSpPr>
                <p:grpSpPr>
                  <a:xfrm>
                    <a:off x="2725064" y="1364529"/>
                    <a:ext cx="297954" cy="280182"/>
                    <a:chOff x="2725064" y="1364529"/>
                    <a:chExt cx="297954" cy="280182"/>
                  </a:xfrm>
                </p:grpSpPr>
                <p:sp>
                  <p:nvSpPr>
                    <p:cNvPr id="6019" name="Google Shape;6019;p13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3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3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3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3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24" name="Google Shape;6024;p13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3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3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3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3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139"/>
          <p:cNvGrpSpPr/>
          <p:nvPr/>
        </p:nvGrpSpPr>
        <p:grpSpPr>
          <a:xfrm>
            <a:off x="3924561" y="2927462"/>
            <a:ext cx="1569144" cy="591015"/>
            <a:chOff x="3820100" y="3023049"/>
            <a:chExt cx="1303926" cy="491162"/>
          </a:xfrm>
        </p:grpSpPr>
        <p:grpSp>
          <p:nvGrpSpPr>
            <p:cNvPr id="6030" name="Google Shape;6030;p139"/>
            <p:cNvGrpSpPr/>
            <p:nvPr/>
          </p:nvGrpSpPr>
          <p:grpSpPr>
            <a:xfrm>
              <a:off x="3820100" y="3023072"/>
              <a:ext cx="1303926" cy="491139"/>
              <a:chOff x="3820100" y="3023072"/>
              <a:chExt cx="1303926" cy="491139"/>
            </a:xfrm>
          </p:grpSpPr>
          <p:sp>
            <p:nvSpPr>
              <p:cNvPr id="6031" name="Google Shape;6031;p13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3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139"/>
            <p:cNvGrpSpPr/>
            <p:nvPr/>
          </p:nvGrpSpPr>
          <p:grpSpPr>
            <a:xfrm>
              <a:off x="4132439" y="3023645"/>
              <a:ext cx="393633" cy="177096"/>
              <a:chOff x="4132439" y="3023645"/>
              <a:chExt cx="393633" cy="177096"/>
            </a:xfrm>
          </p:grpSpPr>
          <p:sp>
            <p:nvSpPr>
              <p:cNvPr id="6034" name="Google Shape;6034;p13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3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39"/>
            <p:cNvGrpSpPr/>
            <p:nvPr/>
          </p:nvGrpSpPr>
          <p:grpSpPr>
            <a:xfrm>
              <a:off x="3921811" y="3023049"/>
              <a:ext cx="1002397" cy="388943"/>
              <a:chOff x="3921811" y="3023049"/>
              <a:chExt cx="1002397" cy="388943"/>
            </a:xfrm>
          </p:grpSpPr>
          <p:sp>
            <p:nvSpPr>
              <p:cNvPr id="6037" name="Google Shape;6037;p13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3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139"/>
            <p:cNvGrpSpPr/>
            <p:nvPr/>
          </p:nvGrpSpPr>
          <p:grpSpPr>
            <a:xfrm>
              <a:off x="4023645" y="3023049"/>
              <a:ext cx="683032" cy="286722"/>
              <a:chOff x="4023645" y="3023049"/>
              <a:chExt cx="683032" cy="286722"/>
            </a:xfrm>
          </p:grpSpPr>
          <p:sp>
            <p:nvSpPr>
              <p:cNvPr id="6040" name="Google Shape;6040;p13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3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2" name="Google Shape;6042;p139"/>
          <p:cNvGrpSpPr/>
          <p:nvPr/>
        </p:nvGrpSpPr>
        <p:grpSpPr>
          <a:xfrm>
            <a:off x="1556683" y="2054307"/>
            <a:ext cx="713522" cy="688025"/>
            <a:chOff x="1706078" y="2092648"/>
            <a:chExt cx="660913" cy="637296"/>
          </a:xfrm>
        </p:grpSpPr>
        <p:sp>
          <p:nvSpPr>
            <p:cNvPr id="6043" name="Google Shape;6043;p13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4" name="Google Shape;6044;p139"/>
            <p:cNvGrpSpPr/>
            <p:nvPr/>
          </p:nvGrpSpPr>
          <p:grpSpPr>
            <a:xfrm>
              <a:off x="1706078" y="2092648"/>
              <a:ext cx="660913" cy="575241"/>
              <a:chOff x="1706078" y="2092648"/>
              <a:chExt cx="660913" cy="575241"/>
            </a:xfrm>
          </p:grpSpPr>
          <p:sp>
            <p:nvSpPr>
              <p:cNvPr id="6045" name="Google Shape;6045;p13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3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3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8" name="Google Shape;6048;p139"/>
          <p:cNvGrpSpPr/>
          <p:nvPr/>
        </p:nvGrpSpPr>
        <p:grpSpPr>
          <a:xfrm>
            <a:off x="6318542" y="1171856"/>
            <a:ext cx="1317459" cy="684168"/>
            <a:chOff x="238125" y="999450"/>
            <a:chExt cx="7140700" cy="3708225"/>
          </a:xfrm>
        </p:grpSpPr>
        <p:sp>
          <p:nvSpPr>
            <p:cNvPr id="6049" name="Google Shape;6049;p13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3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3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3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3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3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3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3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3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61"/>
        <p:cNvGrpSpPr/>
        <p:nvPr/>
      </p:nvGrpSpPr>
      <p:grpSpPr>
        <a:xfrm>
          <a:off x="0" y="0"/>
          <a:ext cx="0" cy="0"/>
          <a:chOff x="0" y="0"/>
          <a:chExt cx="0" cy="0"/>
        </a:xfrm>
      </p:grpSpPr>
      <p:grpSp>
        <p:nvGrpSpPr>
          <p:cNvPr id="6062" name="Google Shape;6062;p140"/>
          <p:cNvGrpSpPr/>
          <p:nvPr/>
        </p:nvGrpSpPr>
        <p:grpSpPr>
          <a:xfrm>
            <a:off x="729238" y="1179665"/>
            <a:ext cx="1636117" cy="1526144"/>
            <a:chOff x="729238" y="1179665"/>
            <a:chExt cx="1636117" cy="1526144"/>
          </a:xfrm>
        </p:grpSpPr>
        <p:grpSp>
          <p:nvGrpSpPr>
            <p:cNvPr id="6063" name="Google Shape;6063;p140"/>
            <p:cNvGrpSpPr/>
            <p:nvPr/>
          </p:nvGrpSpPr>
          <p:grpSpPr>
            <a:xfrm>
              <a:off x="729238" y="1179665"/>
              <a:ext cx="80700" cy="1526144"/>
              <a:chOff x="729238" y="1179665"/>
              <a:chExt cx="80700" cy="1526144"/>
            </a:xfrm>
          </p:grpSpPr>
          <p:sp>
            <p:nvSpPr>
              <p:cNvPr id="6064" name="Google Shape;6064;p14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4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140"/>
            <p:cNvGrpSpPr/>
            <p:nvPr/>
          </p:nvGrpSpPr>
          <p:grpSpPr>
            <a:xfrm>
              <a:off x="903098" y="1179665"/>
              <a:ext cx="80700" cy="1526144"/>
              <a:chOff x="903098" y="1179665"/>
              <a:chExt cx="80700" cy="1526144"/>
            </a:xfrm>
          </p:grpSpPr>
          <p:sp>
            <p:nvSpPr>
              <p:cNvPr id="6075" name="Google Shape;6075;p14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140"/>
            <p:cNvGrpSpPr/>
            <p:nvPr/>
          </p:nvGrpSpPr>
          <p:grpSpPr>
            <a:xfrm>
              <a:off x="1076958" y="1179665"/>
              <a:ext cx="80700" cy="1526144"/>
              <a:chOff x="1076958" y="1179665"/>
              <a:chExt cx="80700" cy="1526144"/>
            </a:xfrm>
          </p:grpSpPr>
          <p:sp>
            <p:nvSpPr>
              <p:cNvPr id="6086" name="Google Shape;6086;p14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140"/>
            <p:cNvGrpSpPr/>
            <p:nvPr/>
          </p:nvGrpSpPr>
          <p:grpSpPr>
            <a:xfrm>
              <a:off x="1247707" y="1179665"/>
              <a:ext cx="80700" cy="1526144"/>
              <a:chOff x="1247707" y="1179665"/>
              <a:chExt cx="80700" cy="1526144"/>
            </a:xfrm>
          </p:grpSpPr>
          <p:sp>
            <p:nvSpPr>
              <p:cNvPr id="6097" name="Google Shape;6097;p14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140"/>
            <p:cNvGrpSpPr/>
            <p:nvPr/>
          </p:nvGrpSpPr>
          <p:grpSpPr>
            <a:xfrm>
              <a:off x="1421567" y="1179665"/>
              <a:ext cx="80700" cy="1526144"/>
              <a:chOff x="1421567" y="1179665"/>
              <a:chExt cx="80700" cy="1526144"/>
            </a:xfrm>
          </p:grpSpPr>
          <p:sp>
            <p:nvSpPr>
              <p:cNvPr id="6108" name="Google Shape;6108;p14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140"/>
            <p:cNvGrpSpPr/>
            <p:nvPr/>
          </p:nvGrpSpPr>
          <p:grpSpPr>
            <a:xfrm>
              <a:off x="1592327" y="1179665"/>
              <a:ext cx="80700" cy="1526144"/>
              <a:chOff x="1592327" y="1179665"/>
              <a:chExt cx="80700" cy="1526144"/>
            </a:xfrm>
          </p:grpSpPr>
          <p:sp>
            <p:nvSpPr>
              <p:cNvPr id="6119" name="Google Shape;6119;p14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140"/>
            <p:cNvGrpSpPr/>
            <p:nvPr/>
          </p:nvGrpSpPr>
          <p:grpSpPr>
            <a:xfrm>
              <a:off x="1766187" y="1179665"/>
              <a:ext cx="80700" cy="1526144"/>
              <a:chOff x="1766187" y="1179665"/>
              <a:chExt cx="80700" cy="1526144"/>
            </a:xfrm>
          </p:grpSpPr>
          <p:sp>
            <p:nvSpPr>
              <p:cNvPr id="6130" name="Google Shape;6130;p14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40"/>
            <p:cNvGrpSpPr/>
            <p:nvPr/>
          </p:nvGrpSpPr>
          <p:grpSpPr>
            <a:xfrm>
              <a:off x="1936935" y="1179665"/>
              <a:ext cx="80700" cy="1526144"/>
              <a:chOff x="1936935" y="1179665"/>
              <a:chExt cx="80700" cy="1526144"/>
            </a:xfrm>
          </p:grpSpPr>
          <p:sp>
            <p:nvSpPr>
              <p:cNvPr id="6141" name="Google Shape;6141;p14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40"/>
            <p:cNvGrpSpPr/>
            <p:nvPr/>
          </p:nvGrpSpPr>
          <p:grpSpPr>
            <a:xfrm>
              <a:off x="2110795" y="1179665"/>
              <a:ext cx="80700" cy="1526144"/>
              <a:chOff x="2110795" y="1179665"/>
              <a:chExt cx="80700" cy="1526144"/>
            </a:xfrm>
          </p:grpSpPr>
          <p:sp>
            <p:nvSpPr>
              <p:cNvPr id="6152" name="Google Shape;6152;p14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140"/>
            <p:cNvGrpSpPr/>
            <p:nvPr/>
          </p:nvGrpSpPr>
          <p:grpSpPr>
            <a:xfrm>
              <a:off x="2284655" y="1179665"/>
              <a:ext cx="80700" cy="1526144"/>
              <a:chOff x="2284655" y="1179665"/>
              <a:chExt cx="80700" cy="1526144"/>
            </a:xfrm>
          </p:grpSpPr>
          <p:sp>
            <p:nvSpPr>
              <p:cNvPr id="6163" name="Google Shape;6163;p14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3" name="Google Shape;6173;p140"/>
          <p:cNvGrpSpPr/>
          <p:nvPr/>
        </p:nvGrpSpPr>
        <p:grpSpPr>
          <a:xfrm>
            <a:off x="2623904" y="1198803"/>
            <a:ext cx="1364248" cy="1102133"/>
            <a:chOff x="2623904" y="1198803"/>
            <a:chExt cx="1364248" cy="1102133"/>
          </a:xfrm>
        </p:grpSpPr>
        <p:grpSp>
          <p:nvGrpSpPr>
            <p:cNvPr id="6174" name="Google Shape;6174;p140"/>
            <p:cNvGrpSpPr/>
            <p:nvPr/>
          </p:nvGrpSpPr>
          <p:grpSpPr>
            <a:xfrm>
              <a:off x="2623907" y="1198803"/>
              <a:ext cx="1364245" cy="273000"/>
              <a:chOff x="2623907" y="1198803"/>
              <a:chExt cx="1364245" cy="273000"/>
            </a:xfrm>
          </p:grpSpPr>
          <p:sp>
            <p:nvSpPr>
              <p:cNvPr id="6175" name="Google Shape;6175;p14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140"/>
            <p:cNvGrpSpPr/>
            <p:nvPr/>
          </p:nvGrpSpPr>
          <p:grpSpPr>
            <a:xfrm>
              <a:off x="2623904" y="1476964"/>
              <a:ext cx="1364245" cy="273000"/>
              <a:chOff x="2623904" y="1476964"/>
              <a:chExt cx="1364245" cy="273000"/>
            </a:xfrm>
          </p:grpSpPr>
          <p:sp>
            <p:nvSpPr>
              <p:cNvPr id="6181" name="Google Shape;6181;p14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140"/>
            <p:cNvGrpSpPr/>
            <p:nvPr/>
          </p:nvGrpSpPr>
          <p:grpSpPr>
            <a:xfrm>
              <a:off x="2623907" y="1749775"/>
              <a:ext cx="1364245" cy="273000"/>
              <a:chOff x="2623907" y="1749775"/>
              <a:chExt cx="1364245" cy="273000"/>
            </a:xfrm>
          </p:grpSpPr>
          <p:sp>
            <p:nvSpPr>
              <p:cNvPr id="6187" name="Google Shape;6187;p14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4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140"/>
            <p:cNvGrpSpPr/>
            <p:nvPr/>
          </p:nvGrpSpPr>
          <p:grpSpPr>
            <a:xfrm>
              <a:off x="2623904" y="2027936"/>
              <a:ext cx="1364245" cy="273000"/>
              <a:chOff x="2623904" y="2027936"/>
              <a:chExt cx="1364245" cy="273000"/>
            </a:xfrm>
          </p:grpSpPr>
          <p:sp>
            <p:nvSpPr>
              <p:cNvPr id="6193" name="Google Shape;6193;p14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4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140"/>
          <p:cNvGrpSpPr/>
          <p:nvPr/>
        </p:nvGrpSpPr>
        <p:grpSpPr>
          <a:xfrm>
            <a:off x="2613365" y="2657876"/>
            <a:ext cx="1387541" cy="159124"/>
            <a:chOff x="3200660" y="2180272"/>
            <a:chExt cx="2563824" cy="378237"/>
          </a:xfrm>
        </p:grpSpPr>
        <p:sp>
          <p:nvSpPr>
            <p:cNvPr id="6199" name="Google Shape;6199;p14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4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4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140"/>
          <p:cNvGrpSpPr/>
          <p:nvPr/>
        </p:nvGrpSpPr>
        <p:grpSpPr>
          <a:xfrm>
            <a:off x="2609890" y="2935640"/>
            <a:ext cx="1390502" cy="159625"/>
            <a:chOff x="3530150" y="2790075"/>
            <a:chExt cx="1962600" cy="225300"/>
          </a:xfrm>
        </p:grpSpPr>
        <p:sp>
          <p:nvSpPr>
            <p:cNvPr id="6218" name="Google Shape;6218;p14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140"/>
          <p:cNvGrpSpPr/>
          <p:nvPr/>
        </p:nvGrpSpPr>
        <p:grpSpPr>
          <a:xfrm>
            <a:off x="2609948" y="3213905"/>
            <a:ext cx="1411629" cy="154175"/>
            <a:chOff x="3558802" y="4011244"/>
            <a:chExt cx="1866000" cy="111600"/>
          </a:xfrm>
        </p:grpSpPr>
        <p:sp>
          <p:nvSpPr>
            <p:cNvPr id="6221" name="Google Shape;6221;p14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40"/>
          <p:cNvGrpSpPr/>
          <p:nvPr/>
        </p:nvGrpSpPr>
        <p:grpSpPr>
          <a:xfrm>
            <a:off x="2610235" y="2419475"/>
            <a:ext cx="1383503" cy="119761"/>
            <a:chOff x="3465975" y="2270258"/>
            <a:chExt cx="1986364" cy="171947"/>
          </a:xfrm>
        </p:grpSpPr>
        <p:sp>
          <p:nvSpPr>
            <p:cNvPr id="6224" name="Google Shape;6224;p14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4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140"/>
          <p:cNvGrpSpPr/>
          <p:nvPr/>
        </p:nvGrpSpPr>
        <p:grpSpPr>
          <a:xfrm>
            <a:off x="2621243" y="3783248"/>
            <a:ext cx="1369531" cy="195460"/>
            <a:chOff x="723300" y="4253549"/>
            <a:chExt cx="2276482" cy="324900"/>
          </a:xfrm>
        </p:grpSpPr>
        <p:sp>
          <p:nvSpPr>
            <p:cNvPr id="6233" name="Google Shape;6233;p14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140"/>
          <p:cNvGrpSpPr/>
          <p:nvPr/>
        </p:nvGrpSpPr>
        <p:grpSpPr>
          <a:xfrm>
            <a:off x="2610803" y="3484489"/>
            <a:ext cx="1389066" cy="180119"/>
            <a:chOff x="705948" y="3788465"/>
            <a:chExt cx="2308953" cy="299400"/>
          </a:xfrm>
        </p:grpSpPr>
        <p:sp>
          <p:nvSpPr>
            <p:cNvPr id="6239" name="Google Shape;6239;p14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140"/>
          <p:cNvGrpSpPr/>
          <p:nvPr/>
        </p:nvGrpSpPr>
        <p:grpSpPr>
          <a:xfrm>
            <a:off x="4207794" y="2088443"/>
            <a:ext cx="1433821" cy="191501"/>
            <a:chOff x="4273350" y="2088443"/>
            <a:chExt cx="1433821" cy="191501"/>
          </a:xfrm>
        </p:grpSpPr>
        <p:grpSp>
          <p:nvGrpSpPr>
            <p:cNvPr id="6245" name="Google Shape;6245;p140"/>
            <p:cNvGrpSpPr/>
            <p:nvPr/>
          </p:nvGrpSpPr>
          <p:grpSpPr>
            <a:xfrm>
              <a:off x="4273350" y="2088443"/>
              <a:ext cx="1433821" cy="0"/>
              <a:chOff x="5224975" y="2962250"/>
              <a:chExt cx="1544400" cy="0"/>
            </a:xfrm>
          </p:grpSpPr>
          <p:cxnSp>
            <p:nvCxnSpPr>
              <p:cNvPr id="6246" name="Google Shape;6246;p14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47" name="Google Shape;6247;p14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48" name="Google Shape;6248;p140"/>
            <p:cNvGrpSpPr/>
            <p:nvPr/>
          </p:nvGrpSpPr>
          <p:grpSpPr>
            <a:xfrm>
              <a:off x="4273350" y="2279944"/>
              <a:ext cx="1433821" cy="0"/>
              <a:chOff x="5224975" y="2962250"/>
              <a:chExt cx="1544400" cy="0"/>
            </a:xfrm>
          </p:grpSpPr>
          <p:cxnSp>
            <p:nvCxnSpPr>
              <p:cNvPr id="6249" name="Google Shape;6249;p14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0" name="Google Shape;6250;p14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1" name="Google Shape;6251;p140"/>
          <p:cNvGrpSpPr/>
          <p:nvPr/>
        </p:nvGrpSpPr>
        <p:grpSpPr>
          <a:xfrm>
            <a:off x="2658741" y="4097347"/>
            <a:ext cx="1304609" cy="294074"/>
            <a:chOff x="2658741" y="4097347"/>
            <a:chExt cx="1304609" cy="294074"/>
          </a:xfrm>
        </p:grpSpPr>
        <p:grpSp>
          <p:nvGrpSpPr>
            <p:cNvPr id="6252" name="Google Shape;6252;p140"/>
            <p:cNvGrpSpPr/>
            <p:nvPr/>
          </p:nvGrpSpPr>
          <p:grpSpPr>
            <a:xfrm>
              <a:off x="2658741" y="4097347"/>
              <a:ext cx="118572" cy="294074"/>
              <a:chOff x="3343310" y="4475555"/>
              <a:chExt cx="127717" cy="316753"/>
            </a:xfrm>
          </p:grpSpPr>
          <p:sp>
            <p:nvSpPr>
              <p:cNvPr id="6253" name="Google Shape;6253;p14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140"/>
            <p:cNvGrpSpPr/>
            <p:nvPr/>
          </p:nvGrpSpPr>
          <p:grpSpPr>
            <a:xfrm>
              <a:off x="3815519" y="4098388"/>
              <a:ext cx="147831" cy="291991"/>
              <a:chOff x="3527539" y="4476677"/>
              <a:chExt cx="159232" cy="314510"/>
            </a:xfrm>
          </p:grpSpPr>
          <p:sp>
            <p:nvSpPr>
              <p:cNvPr id="6256" name="Google Shape;6256;p14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140"/>
            <p:cNvGrpSpPr/>
            <p:nvPr/>
          </p:nvGrpSpPr>
          <p:grpSpPr>
            <a:xfrm>
              <a:off x="3511696" y="4098388"/>
              <a:ext cx="147831" cy="291991"/>
              <a:chOff x="3527539" y="4476677"/>
              <a:chExt cx="159232" cy="314510"/>
            </a:xfrm>
          </p:grpSpPr>
          <p:sp>
            <p:nvSpPr>
              <p:cNvPr id="6259" name="Google Shape;6259;p14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140"/>
            <p:cNvGrpSpPr/>
            <p:nvPr/>
          </p:nvGrpSpPr>
          <p:grpSpPr>
            <a:xfrm>
              <a:off x="3207874" y="4098388"/>
              <a:ext cx="147831" cy="291991"/>
              <a:chOff x="3527539" y="4476677"/>
              <a:chExt cx="159232" cy="314510"/>
            </a:xfrm>
          </p:grpSpPr>
          <p:sp>
            <p:nvSpPr>
              <p:cNvPr id="6262" name="Google Shape;6262;p14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4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140"/>
            <p:cNvGrpSpPr/>
            <p:nvPr/>
          </p:nvGrpSpPr>
          <p:grpSpPr>
            <a:xfrm>
              <a:off x="2933305" y="4097347"/>
              <a:ext cx="118572" cy="294074"/>
              <a:chOff x="3343310" y="4475555"/>
              <a:chExt cx="127717" cy="316753"/>
            </a:xfrm>
          </p:grpSpPr>
          <p:sp>
            <p:nvSpPr>
              <p:cNvPr id="6265" name="Google Shape;6265;p14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7" name="Google Shape;6267;p140"/>
          <p:cNvGrpSpPr/>
          <p:nvPr/>
        </p:nvGrpSpPr>
        <p:grpSpPr>
          <a:xfrm>
            <a:off x="4209349" y="1176041"/>
            <a:ext cx="1430711" cy="751237"/>
            <a:chOff x="5159450" y="1919950"/>
            <a:chExt cx="1541050" cy="862500"/>
          </a:xfrm>
        </p:grpSpPr>
        <p:sp>
          <p:nvSpPr>
            <p:cNvPr id="6268" name="Google Shape;6268;p14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69" name="Google Shape;6269;p140"/>
            <p:cNvGrpSpPr/>
            <p:nvPr/>
          </p:nvGrpSpPr>
          <p:grpSpPr>
            <a:xfrm>
              <a:off x="5159450" y="1919950"/>
              <a:ext cx="1541050" cy="862500"/>
              <a:chOff x="5159450" y="1919950"/>
              <a:chExt cx="1541050" cy="862500"/>
            </a:xfrm>
          </p:grpSpPr>
          <p:cxnSp>
            <p:nvCxnSpPr>
              <p:cNvPr id="6270" name="Google Shape;6270;p14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1" name="Google Shape;6271;p14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2" name="Google Shape;6272;p140"/>
          <p:cNvGrpSpPr/>
          <p:nvPr/>
        </p:nvGrpSpPr>
        <p:grpSpPr>
          <a:xfrm>
            <a:off x="4257486" y="2439811"/>
            <a:ext cx="1334436" cy="967914"/>
            <a:chOff x="4294923" y="2439811"/>
            <a:chExt cx="1334436" cy="967914"/>
          </a:xfrm>
        </p:grpSpPr>
        <p:grpSp>
          <p:nvGrpSpPr>
            <p:cNvPr id="6273" name="Google Shape;6273;p140"/>
            <p:cNvGrpSpPr/>
            <p:nvPr/>
          </p:nvGrpSpPr>
          <p:grpSpPr>
            <a:xfrm>
              <a:off x="4960455" y="2469658"/>
              <a:ext cx="668904" cy="885524"/>
              <a:chOff x="4960455" y="2469658"/>
              <a:chExt cx="668904" cy="885524"/>
            </a:xfrm>
          </p:grpSpPr>
          <p:sp>
            <p:nvSpPr>
              <p:cNvPr id="6274" name="Google Shape;6274;p14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4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140"/>
            <p:cNvGrpSpPr/>
            <p:nvPr/>
          </p:nvGrpSpPr>
          <p:grpSpPr>
            <a:xfrm>
              <a:off x="4294923" y="2469658"/>
              <a:ext cx="668951" cy="885524"/>
              <a:chOff x="4294923" y="2469658"/>
              <a:chExt cx="668951" cy="885524"/>
            </a:xfrm>
          </p:grpSpPr>
          <p:sp>
            <p:nvSpPr>
              <p:cNvPr id="6281" name="Google Shape;6281;p14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14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140"/>
          <p:cNvGrpSpPr/>
          <p:nvPr/>
        </p:nvGrpSpPr>
        <p:grpSpPr>
          <a:xfrm>
            <a:off x="4243690" y="3494256"/>
            <a:ext cx="1430949" cy="897289"/>
            <a:chOff x="4351371" y="3547942"/>
            <a:chExt cx="1345130" cy="843475"/>
          </a:xfrm>
        </p:grpSpPr>
        <p:grpSp>
          <p:nvGrpSpPr>
            <p:cNvPr id="6289" name="Google Shape;6289;p140"/>
            <p:cNvGrpSpPr/>
            <p:nvPr/>
          </p:nvGrpSpPr>
          <p:grpSpPr>
            <a:xfrm>
              <a:off x="4351371" y="4209917"/>
              <a:ext cx="1345130" cy="181500"/>
              <a:chOff x="4351371" y="4209917"/>
              <a:chExt cx="1345130" cy="181500"/>
            </a:xfrm>
          </p:grpSpPr>
          <p:sp>
            <p:nvSpPr>
              <p:cNvPr id="6290" name="Google Shape;6290;p14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1" name="Google Shape;6291;p14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2" name="Google Shape;6292;p140"/>
            <p:cNvGrpSpPr/>
            <p:nvPr/>
          </p:nvGrpSpPr>
          <p:grpSpPr>
            <a:xfrm>
              <a:off x="4403010" y="3985221"/>
              <a:ext cx="1109518" cy="181500"/>
              <a:chOff x="4403010" y="3985221"/>
              <a:chExt cx="1109518" cy="181500"/>
            </a:xfrm>
          </p:grpSpPr>
          <p:sp>
            <p:nvSpPr>
              <p:cNvPr id="6293" name="Google Shape;6293;p14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4" name="Google Shape;6294;p14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95" name="Google Shape;6295;p140"/>
            <p:cNvGrpSpPr/>
            <p:nvPr/>
          </p:nvGrpSpPr>
          <p:grpSpPr>
            <a:xfrm>
              <a:off x="4618704" y="3766582"/>
              <a:ext cx="807858" cy="181500"/>
              <a:chOff x="4618704" y="3766582"/>
              <a:chExt cx="807858" cy="181500"/>
            </a:xfrm>
          </p:grpSpPr>
          <p:sp>
            <p:nvSpPr>
              <p:cNvPr id="6296" name="Google Shape;6296;p14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7" name="Google Shape;6297;p14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98" name="Google Shape;6298;p140"/>
            <p:cNvGrpSpPr/>
            <p:nvPr/>
          </p:nvGrpSpPr>
          <p:grpSpPr>
            <a:xfrm>
              <a:off x="4735238" y="3547942"/>
              <a:ext cx="462839" cy="181500"/>
              <a:chOff x="4735238" y="3547942"/>
              <a:chExt cx="462839" cy="181500"/>
            </a:xfrm>
          </p:grpSpPr>
          <p:sp>
            <p:nvSpPr>
              <p:cNvPr id="6299" name="Google Shape;6299;p14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14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1" name="Google Shape;6301;p140"/>
          <p:cNvGrpSpPr/>
          <p:nvPr/>
        </p:nvGrpSpPr>
        <p:grpSpPr>
          <a:xfrm>
            <a:off x="7420047" y="2429580"/>
            <a:ext cx="1020955" cy="928853"/>
            <a:chOff x="926675" y="238125"/>
            <a:chExt cx="5755100" cy="5232975"/>
          </a:xfrm>
        </p:grpSpPr>
        <p:sp>
          <p:nvSpPr>
            <p:cNvPr id="6302" name="Google Shape;6302;p14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4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4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4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140"/>
          <p:cNvGrpSpPr/>
          <p:nvPr/>
        </p:nvGrpSpPr>
        <p:grpSpPr>
          <a:xfrm>
            <a:off x="727421" y="2828315"/>
            <a:ext cx="1695374" cy="1560837"/>
            <a:chOff x="727421" y="2828315"/>
            <a:chExt cx="1695374" cy="1560837"/>
          </a:xfrm>
        </p:grpSpPr>
        <p:grpSp>
          <p:nvGrpSpPr>
            <p:cNvPr id="6307" name="Google Shape;6307;p140"/>
            <p:cNvGrpSpPr/>
            <p:nvPr/>
          </p:nvGrpSpPr>
          <p:grpSpPr>
            <a:xfrm>
              <a:off x="727421" y="2828315"/>
              <a:ext cx="1695374" cy="1560837"/>
              <a:chOff x="734799" y="2782450"/>
              <a:chExt cx="1571100" cy="1577400"/>
            </a:xfrm>
          </p:grpSpPr>
          <p:cxnSp>
            <p:nvCxnSpPr>
              <p:cNvPr id="6308" name="Google Shape;6308;p14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09" name="Google Shape;6309;p14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0" name="Google Shape;6310;p140"/>
            <p:cNvGrpSpPr/>
            <p:nvPr/>
          </p:nvGrpSpPr>
          <p:grpSpPr>
            <a:xfrm>
              <a:off x="819108" y="2882501"/>
              <a:ext cx="1556791" cy="1426186"/>
              <a:chOff x="819108" y="2882501"/>
              <a:chExt cx="1556791" cy="1426186"/>
            </a:xfrm>
          </p:grpSpPr>
          <p:grpSp>
            <p:nvGrpSpPr>
              <p:cNvPr id="6311" name="Google Shape;6311;p140"/>
              <p:cNvGrpSpPr/>
              <p:nvPr/>
            </p:nvGrpSpPr>
            <p:grpSpPr>
              <a:xfrm>
                <a:off x="819108" y="2882501"/>
                <a:ext cx="103104" cy="1426186"/>
                <a:chOff x="4674013" y="3100904"/>
                <a:chExt cx="122758" cy="1698043"/>
              </a:xfrm>
            </p:grpSpPr>
            <p:sp>
              <p:nvSpPr>
                <p:cNvPr id="6312" name="Google Shape;6312;p14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4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4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4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140"/>
              <p:cNvGrpSpPr/>
              <p:nvPr/>
            </p:nvGrpSpPr>
            <p:grpSpPr>
              <a:xfrm>
                <a:off x="1062475" y="2882501"/>
                <a:ext cx="103104" cy="1426186"/>
                <a:chOff x="4940438" y="3100904"/>
                <a:chExt cx="122758" cy="1698043"/>
              </a:xfrm>
            </p:grpSpPr>
            <p:sp>
              <p:nvSpPr>
                <p:cNvPr id="6320" name="Google Shape;6320;p14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140"/>
              <p:cNvGrpSpPr/>
              <p:nvPr/>
            </p:nvGrpSpPr>
            <p:grpSpPr>
              <a:xfrm>
                <a:off x="1299324" y="2882501"/>
                <a:ext cx="103104" cy="1426186"/>
                <a:chOff x="5206863" y="3100904"/>
                <a:chExt cx="122758" cy="1698043"/>
              </a:xfrm>
            </p:grpSpPr>
            <p:sp>
              <p:nvSpPr>
                <p:cNvPr id="6328" name="Google Shape;6328;p14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140"/>
              <p:cNvGrpSpPr/>
              <p:nvPr/>
            </p:nvGrpSpPr>
            <p:grpSpPr>
              <a:xfrm>
                <a:off x="1786057" y="2882501"/>
                <a:ext cx="103104" cy="1426186"/>
                <a:chOff x="6006138" y="3143629"/>
                <a:chExt cx="122758" cy="1698043"/>
              </a:xfrm>
            </p:grpSpPr>
            <p:sp>
              <p:nvSpPr>
                <p:cNvPr id="6336" name="Google Shape;6336;p14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140"/>
              <p:cNvGrpSpPr/>
              <p:nvPr/>
            </p:nvGrpSpPr>
            <p:grpSpPr>
              <a:xfrm>
                <a:off x="2029422" y="2882501"/>
                <a:ext cx="103104" cy="1426186"/>
                <a:chOff x="6805413" y="3100904"/>
                <a:chExt cx="122758" cy="1698043"/>
              </a:xfrm>
            </p:grpSpPr>
            <p:sp>
              <p:nvSpPr>
                <p:cNvPr id="6344" name="Google Shape;6344;p14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140"/>
              <p:cNvGrpSpPr/>
              <p:nvPr/>
            </p:nvGrpSpPr>
            <p:grpSpPr>
              <a:xfrm>
                <a:off x="2272795" y="2882501"/>
                <a:ext cx="103104" cy="1426186"/>
                <a:chOff x="5206863" y="3100904"/>
                <a:chExt cx="122758" cy="1698043"/>
              </a:xfrm>
            </p:grpSpPr>
            <p:sp>
              <p:nvSpPr>
                <p:cNvPr id="6352" name="Google Shape;6352;p14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140"/>
              <p:cNvGrpSpPr/>
              <p:nvPr/>
            </p:nvGrpSpPr>
            <p:grpSpPr>
              <a:xfrm>
                <a:off x="1542694" y="2882501"/>
                <a:ext cx="103104" cy="1426186"/>
                <a:chOff x="6006138" y="3143629"/>
                <a:chExt cx="122758" cy="1698043"/>
              </a:xfrm>
            </p:grpSpPr>
            <p:sp>
              <p:nvSpPr>
                <p:cNvPr id="6360" name="Google Shape;6360;p14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67" name="Google Shape;6367;p140"/>
          <p:cNvGrpSpPr/>
          <p:nvPr/>
        </p:nvGrpSpPr>
        <p:grpSpPr>
          <a:xfrm>
            <a:off x="5683472" y="3518037"/>
            <a:ext cx="2749952" cy="870677"/>
            <a:chOff x="238125" y="1725700"/>
            <a:chExt cx="7139025" cy="2260325"/>
          </a:xfrm>
        </p:grpSpPr>
        <p:sp>
          <p:nvSpPr>
            <p:cNvPr id="6368" name="Google Shape;6368;p14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140"/>
          <p:cNvGrpSpPr/>
          <p:nvPr/>
        </p:nvGrpSpPr>
        <p:grpSpPr>
          <a:xfrm>
            <a:off x="5953636" y="2459783"/>
            <a:ext cx="1105452" cy="916747"/>
            <a:chOff x="5249100" y="1210600"/>
            <a:chExt cx="3502700" cy="2904775"/>
          </a:xfrm>
        </p:grpSpPr>
        <p:sp>
          <p:nvSpPr>
            <p:cNvPr id="6379" name="Google Shape;6379;p14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3" name="Google Shape;6383;p14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84" name="Google Shape;6384;p14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85" name="Google Shape;6385;p14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86" name="Google Shape;6386;p14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87" name="Google Shape;6387;p14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140"/>
          <p:cNvGrpSpPr/>
          <p:nvPr/>
        </p:nvGrpSpPr>
        <p:grpSpPr>
          <a:xfrm>
            <a:off x="7136183" y="1179201"/>
            <a:ext cx="1304650" cy="1124856"/>
            <a:chOff x="7287122" y="1165658"/>
            <a:chExt cx="1219413" cy="1051365"/>
          </a:xfrm>
        </p:grpSpPr>
        <p:grpSp>
          <p:nvGrpSpPr>
            <p:cNvPr id="6389" name="Google Shape;6389;p140"/>
            <p:cNvGrpSpPr/>
            <p:nvPr/>
          </p:nvGrpSpPr>
          <p:grpSpPr>
            <a:xfrm>
              <a:off x="7287122" y="1969723"/>
              <a:ext cx="1219413" cy="247300"/>
              <a:chOff x="7287122" y="1969723"/>
              <a:chExt cx="1219413" cy="247300"/>
            </a:xfrm>
          </p:grpSpPr>
          <p:sp>
            <p:nvSpPr>
              <p:cNvPr id="6390" name="Google Shape;6390;p14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140"/>
              <p:cNvGrpSpPr/>
              <p:nvPr/>
            </p:nvGrpSpPr>
            <p:grpSpPr>
              <a:xfrm>
                <a:off x="7287122" y="2063892"/>
                <a:ext cx="1151753" cy="73428"/>
                <a:chOff x="7287122" y="2063892"/>
                <a:chExt cx="1151753" cy="73428"/>
              </a:xfrm>
            </p:grpSpPr>
            <p:sp>
              <p:nvSpPr>
                <p:cNvPr id="6392" name="Google Shape;6392;p14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3" name="Google Shape;6393;p14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94" name="Google Shape;6394;p140"/>
            <p:cNvGrpSpPr/>
            <p:nvPr/>
          </p:nvGrpSpPr>
          <p:grpSpPr>
            <a:xfrm>
              <a:off x="7287122" y="1712201"/>
              <a:ext cx="1219403" cy="246767"/>
              <a:chOff x="7287122" y="1712201"/>
              <a:chExt cx="1219403" cy="246767"/>
            </a:xfrm>
          </p:grpSpPr>
          <p:sp>
            <p:nvSpPr>
              <p:cNvPr id="6395" name="Google Shape;6395;p14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6" name="Google Shape;6396;p140"/>
              <p:cNvGrpSpPr/>
              <p:nvPr/>
            </p:nvGrpSpPr>
            <p:grpSpPr>
              <a:xfrm>
                <a:off x="7287122" y="1842861"/>
                <a:ext cx="1005303" cy="73419"/>
                <a:chOff x="7287122" y="1842861"/>
                <a:chExt cx="1005303" cy="73419"/>
              </a:xfrm>
            </p:grpSpPr>
            <p:sp>
              <p:nvSpPr>
                <p:cNvPr id="6397" name="Google Shape;6397;p14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8" name="Google Shape;6398;p14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9" name="Google Shape;6399;p140"/>
            <p:cNvGrpSpPr/>
            <p:nvPr/>
          </p:nvGrpSpPr>
          <p:grpSpPr>
            <a:xfrm>
              <a:off x="7287122" y="1447520"/>
              <a:ext cx="1219403" cy="286667"/>
              <a:chOff x="7287122" y="1447520"/>
              <a:chExt cx="1219403" cy="286667"/>
            </a:xfrm>
          </p:grpSpPr>
          <p:sp>
            <p:nvSpPr>
              <p:cNvPr id="6400" name="Google Shape;6400;p14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1" name="Google Shape;6401;p140"/>
              <p:cNvGrpSpPr/>
              <p:nvPr/>
            </p:nvGrpSpPr>
            <p:grpSpPr>
              <a:xfrm>
                <a:off x="7287122" y="1581977"/>
                <a:ext cx="852803" cy="73428"/>
                <a:chOff x="7287122" y="1581977"/>
                <a:chExt cx="852803" cy="73428"/>
              </a:xfrm>
            </p:grpSpPr>
            <p:sp>
              <p:nvSpPr>
                <p:cNvPr id="6402" name="Google Shape;6402;p14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3" name="Google Shape;6403;p14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04" name="Google Shape;6404;p140"/>
            <p:cNvGrpSpPr/>
            <p:nvPr/>
          </p:nvGrpSpPr>
          <p:grpSpPr>
            <a:xfrm>
              <a:off x="7287122" y="1165658"/>
              <a:ext cx="1219403" cy="344253"/>
              <a:chOff x="7287122" y="1165658"/>
              <a:chExt cx="1219403" cy="344253"/>
            </a:xfrm>
          </p:grpSpPr>
          <p:sp>
            <p:nvSpPr>
              <p:cNvPr id="6405" name="Google Shape;6405;p14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6" name="Google Shape;6406;p140"/>
              <p:cNvGrpSpPr/>
              <p:nvPr/>
            </p:nvGrpSpPr>
            <p:grpSpPr>
              <a:xfrm>
                <a:off x="7287122" y="1341025"/>
                <a:ext cx="695703" cy="73419"/>
                <a:chOff x="7287122" y="1341025"/>
                <a:chExt cx="695703" cy="73419"/>
              </a:xfrm>
            </p:grpSpPr>
            <p:sp>
              <p:nvSpPr>
                <p:cNvPr id="6407" name="Google Shape;6407;p14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8" name="Google Shape;6408;p14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09" name="Google Shape;6409;p140"/>
          <p:cNvGrpSpPr/>
          <p:nvPr/>
        </p:nvGrpSpPr>
        <p:grpSpPr>
          <a:xfrm>
            <a:off x="5802676" y="1185224"/>
            <a:ext cx="1397729" cy="1098540"/>
            <a:chOff x="5900602" y="1193063"/>
            <a:chExt cx="1299851" cy="1021707"/>
          </a:xfrm>
        </p:grpSpPr>
        <p:grpSp>
          <p:nvGrpSpPr>
            <p:cNvPr id="6410" name="Google Shape;6410;p140"/>
            <p:cNvGrpSpPr/>
            <p:nvPr/>
          </p:nvGrpSpPr>
          <p:grpSpPr>
            <a:xfrm>
              <a:off x="6520337" y="1193063"/>
              <a:ext cx="341815" cy="799959"/>
              <a:chOff x="6520337" y="1193063"/>
              <a:chExt cx="341815" cy="799959"/>
            </a:xfrm>
          </p:grpSpPr>
          <p:grpSp>
            <p:nvGrpSpPr>
              <p:cNvPr id="6411" name="Google Shape;6411;p140"/>
              <p:cNvGrpSpPr/>
              <p:nvPr/>
            </p:nvGrpSpPr>
            <p:grpSpPr>
              <a:xfrm>
                <a:off x="6520337" y="1589527"/>
                <a:ext cx="213950" cy="403494"/>
                <a:chOff x="6520337" y="1589527"/>
                <a:chExt cx="213950" cy="403494"/>
              </a:xfrm>
            </p:grpSpPr>
            <p:sp>
              <p:nvSpPr>
                <p:cNvPr id="6412" name="Google Shape;6412;p14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4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140"/>
              <p:cNvGrpSpPr/>
              <p:nvPr/>
            </p:nvGrpSpPr>
            <p:grpSpPr>
              <a:xfrm>
                <a:off x="6577204" y="1193063"/>
                <a:ext cx="284947" cy="464512"/>
                <a:chOff x="6577204" y="1193063"/>
                <a:chExt cx="284947" cy="464512"/>
              </a:xfrm>
            </p:grpSpPr>
            <p:sp>
              <p:nvSpPr>
                <p:cNvPr id="6415" name="Google Shape;6415;p14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6" name="Google Shape;6416;p14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17" name="Google Shape;6417;p140"/>
            <p:cNvGrpSpPr/>
            <p:nvPr/>
          </p:nvGrpSpPr>
          <p:grpSpPr>
            <a:xfrm>
              <a:off x="6238903" y="1193063"/>
              <a:ext cx="300475" cy="900152"/>
              <a:chOff x="6238903" y="1193063"/>
              <a:chExt cx="300475" cy="900152"/>
            </a:xfrm>
          </p:grpSpPr>
          <p:grpSp>
            <p:nvGrpSpPr>
              <p:cNvPr id="6418" name="Google Shape;6418;p140"/>
              <p:cNvGrpSpPr/>
              <p:nvPr/>
            </p:nvGrpSpPr>
            <p:grpSpPr>
              <a:xfrm>
                <a:off x="6290865" y="1489315"/>
                <a:ext cx="248514" cy="603900"/>
                <a:chOff x="6290865" y="1489315"/>
                <a:chExt cx="248514" cy="603900"/>
              </a:xfrm>
            </p:grpSpPr>
            <p:sp>
              <p:nvSpPr>
                <p:cNvPr id="6419" name="Google Shape;6419;p14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0"/>
              <p:cNvGrpSpPr/>
              <p:nvPr/>
            </p:nvGrpSpPr>
            <p:grpSpPr>
              <a:xfrm>
                <a:off x="6238903" y="1193063"/>
                <a:ext cx="284947" cy="333087"/>
                <a:chOff x="6238903" y="1193063"/>
                <a:chExt cx="284947" cy="333087"/>
              </a:xfrm>
            </p:grpSpPr>
            <p:sp>
              <p:nvSpPr>
                <p:cNvPr id="6422" name="Google Shape;6422;p14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24" name="Google Shape;6424;p140"/>
            <p:cNvGrpSpPr/>
            <p:nvPr/>
          </p:nvGrpSpPr>
          <p:grpSpPr>
            <a:xfrm>
              <a:off x="5900602" y="1193063"/>
              <a:ext cx="444345" cy="1021707"/>
              <a:chOff x="5900602" y="1193063"/>
              <a:chExt cx="444345" cy="1021707"/>
            </a:xfrm>
          </p:grpSpPr>
          <p:grpSp>
            <p:nvGrpSpPr>
              <p:cNvPr id="6425" name="Google Shape;6425;p140"/>
              <p:cNvGrpSpPr/>
              <p:nvPr/>
            </p:nvGrpSpPr>
            <p:grpSpPr>
              <a:xfrm>
                <a:off x="6046501" y="1367785"/>
                <a:ext cx="298446" cy="846986"/>
                <a:chOff x="6046501" y="1367785"/>
                <a:chExt cx="298446" cy="846986"/>
              </a:xfrm>
            </p:grpSpPr>
            <p:sp>
              <p:nvSpPr>
                <p:cNvPr id="6426" name="Google Shape;6426;p14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0"/>
              <p:cNvGrpSpPr/>
              <p:nvPr/>
            </p:nvGrpSpPr>
            <p:grpSpPr>
              <a:xfrm>
                <a:off x="5900602" y="1193063"/>
                <a:ext cx="284947" cy="182312"/>
                <a:chOff x="5900602" y="1193063"/>
                <a:chExt cx="284947" cy="182312"/>
              </a:xfrm>
            </p:grpSpPr>
            <p:sp>
              <p:nvSpPr>
                <p:cNvPr id="6429" name="Google Shape;6429;p14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1" name="Google Shape;6431;p140"/>
            <p:cNvGrpSpPr/>
            <p:nvPr/>
          </p:nvGrpSpPr>
          <p:grpSpPr>
            <a:xfrm>
              <a:off x="6738300" y="1193063"/>
              <a:ext cx="462153" cy="707634"/>
              <a:chOff x="6738300" y="1193063"/>
              <a:chExt cx="462153" cy="707634"/>
            </a:xfrm>
          </p:grpSpPr>
          <p:grpSp>
            <p:nvGrpSpPr>
              <p:cNvPr id="6432" name="Google Shape;6432;p140"/>
              <p:cNvGrpSpPr/>
              <p:nvPr/>
            </p:nvGrpSpPr>
            <p:grpSpPr>
              <a:xfrm>
                <a:off x="6915505" y="1193063"/>
                <a:ext cx="284947" cy="597387"/>
                <a:chOff x="6915505" y="1193063"/>
                <a:chExt cx="284947" cy="597387"/>
              </a:xfrm>
            </p:grpSpPr>
            <p:sp>
              <p:nvSpPr>
                <p:cNvPr id="6433" name="Google Shape;6433;p14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4" name="Google Shape;6434;p14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35" name="Google Shape;6435;p140"/>
              <p:cNvGrpSpPr/>
              <p:nvPr/>
            </p:nvGrpSpPr>
            <p:grpSpPr>
              <a:xfrm>
                <a:off x="6738300" y="1684725"/>
                <a:ext cx="230066" cy="215971"/>
                <a:chOff x="6738300" y="1684725"/>
                <a:chExt cx="230066" cy="215971"/>
              </a:xfrm>
            </p:grpSpPr>
            <p:sp>
              <p:nvSpPr>
                <p:cNvPr id="6436" name="Google Shape;6436;p14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4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1"/>
        <p:cNvGrpSpPr/>
        <p:nvPr/>
      </p:nvGrpSpPr>
      <p:grpSpPr>
        <a:xfrm>
          <a:off x="0" y="0"/>
          <a:ext cx="0" cy="0"/>
          <a:chOff x="0" y="0"/>
          <a:chExt cx="0" cy="0"/>
        </a:xfrm>
      </p:grpSpPr>
      <p:sp>
        <p:nvSpPr>
          <p:cNvPr id="6442" name="Google Shape;6442;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43" name="Google Shape;6443;p14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44" name="Google Shape;6444;p141"/>
          <p:cNvGrpSpPr/>
          <p:nvPr/>
        </p:nvGrpSpPr>
        <p:grpSpPr>
          <a:xfrm>
            <a:off x="829359" y="2307635"/>
            <a:ext cx="339235" cy="298186"/>
            <a:chOff x="898875" y="244725"/>
            <a:chExt cx="481800" cy="423500"/>
          </a:xfrm>
        </p:grpSpPr>
        <p:sp>
          <p:nvSpPr>
            <p:cNvPr id="6445" name="Google Shape;6445;p14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14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14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4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4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4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141"/>
          <p:cNvGrpSpPr/>
          <p:nvPr/>
        </p:nvGrpSpPr>
        <p:grpSpPr>
          <a:xfrm>
            <a:off x="1267741" y="2287103"/>
            <a:ext cx="298169" cy="339253"/>
            <a:chOff x="1529350" y="258825"/>
            <a:chExt cx="423475" cy="481825"/>
          </a:xfrm>
        </p:grpSpPr>
        <p:sp>
          <p:nvSpPr>
            <p:cNvPr id="6452" name="Google Shape;6452;p14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141"/>
          <p:cNvGrpSpPr/>
          <p:nvPr/>
        </p:nvGrpSpPr>
        <p:grpSpPr>
          <a:xfrm>
            <a:off x="1660716" y="2367273"/>
            <a:ext cx="340890" cy="178912"/>
            <a:chOff x="2084325" y="363300"/>
            <a:chExt cx="484150" cy="254100"/>
          </a:xfrm>
        </p:grpSpPr>
        <p:sp>
          <p:nvSpPr>
            <p:cNvPr id="6455" name="Google Shape;6455;p14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141"/>
          <p:cNvGrpSpPr/>
          <p:nvPr/>
        </p:nvGrpSpPr>
        <p:grpSpPr>
          <a:xfrm>
            <a:off x="2110011" y="2287102"/>
            <a:ext cx="298169" cy="339253"/>
            <a:chOff x="2707500" y="249400"/>
            <a:chExt cx="423475" cy="481825"/>
          </a:xfrm>
        </p:grpSpPr>
        <p:sp>
          <p:nvSpPr>
            <p:cNvPr id="6458" name="Google Shape;6458;p14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0" name="Google Shape;6460;p141"/>
          <p:cNvGrpSpPr/>
          <p:nvPr/>
        </p:nvGrpSpPr>
        <p:grpSpPr>
          <a:xfrm>
            <a:off x="2523626" y="2287428"/>
            <a:ext cx="305386" cy="338602"/>
            <a:chOff x="3300325" y="249875"/>
            <a:chExt cx="433725" cy="480900"/>
          </a:xfrm>
        </p:grpSpPr>
        <p:sp>
          <p:nvSpPr>
            <p:cNvPr id="6461" name="Google Shape;6461;p14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4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4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1"/>
          <p:cNvGrpSpPr/>
          <p:nvPr/>
        </p:nvGrpSpPr>
        <p:grpSpPr>
          <a:xfrm>
            <a:off x="2912712" y="2287349"/>
            <a:ext cx="352349" cy="338760"/>
            <a:chOff x="3854700" y="249750"/>
            <a:chExt cx="500425" cy="481125"/>
          </a:xfrm>
        </p:grpSpPr>
        <p:sp>
          <p:nvSpPr>
            <p:cNvPr id="6468" name="Google Shape;6468;p14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4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14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141"/>
          <p:cNvGrpSpPr/>
          <p:nvPr/>
        </p:nvGrpSpPr>
        <p:grpSpPr>
          <a:xfrm>
            <a:off x="3330701" y="2287349"/>
            <a:ext cx="352349" cy="338760"/>
            <a:chOff x="4447550" y="249750"/>
            <a:chExt cx="500425" cy="481125"/>
          </a:xfrm>
        </p:grpSpPr>
        <p:sp>
          <p:nvSpPr>
            <p:cNvPr id="6477" name="Google Shape;6477;p14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141"/>
          <p:cNvGrpSpPr/>
          <p:nvPr/>
        </p:nvGrpSpPr>
        <p:grpSpPr>
          <a:xfrm>
            <a:off x="3759902" y="2287102"/>
            <a:ext cx="339253" cy="339253"/>
            <a:chOff x="5049725" y="249400"/>
            <a:chExt cx="481825" cy="481825"/>
          </a:xfrm>
        </p:grpSpPr>
        <p:sp>
          <p:nvSpPr>
            <p:cNvPr id="6480" name="Google Shape;6480;p14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141"/>
          <p:cNvGrpSpPr/>
          <p:nvPr/>
        </p:nvGrpSpPr>
        <p:grpSpPr>
          <a:xfrm>
            <a:off x="4173843" y="2287102"/>
            <a:ext cx="339253" cy="339253"/>
            <a:chOff x="5660400" y="238125"/>
            <a:chExt cx="481825" cy="481825"/>
          </a:xfrm>
        </p:grpSpPr>
        <p:sp>
          <p:nvSpPr>
            <p:cNvPr id="6483" name="Google Shape;6483;p14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141"/>
          <p:cNvGrpSpPr/>
          <p:nvPr/>
        </p:nvGrpSpPr>
        <p:grpSpPr>
          <a:xfrm>
            <a:off x="4590529" y="2287102"/>
            <a:ext cx="339253" cy="339253"/>
            <a:chOff x="6235400" y="249400"/>
            <a:chExt cx="481825" cy="481825"/>
          </a:xfrm>
        </p:grpSpPr>
        <p:sp>
          <p:nvSpPr>
            <p:cNvPr id="6486" name="Google Shape;6486;p14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14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14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141"/>
          <p:cNvGrpSpPr/>
          <p:nvPr/>
        </p:nvGrpSpPr>
        <p:grpSpPr>
          <a:xfrm>
            <a:off x="828875" y="2731810"/>
            <a:ext cx="340204" cy="298116"/>
            <a:chOff x="899850" y="871450"/>
            <a:chExt cx="483175" cy="423400"/>
          </a:xfrm>
        </p:grpSpPr>
        <p:sp>
          <p:nvSpPr>
            <p:cNvPr id="6492" name="Google Shape;6492;p14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14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6" name="Google Shape;6496;p14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7" name="Google Shape;6497;p141"/>
          <p:cNvGrpSpPr/>
          <p:nvPr/>
        </p:nvGrpSpPr>
        <p:grpSpPr>
          <a:xfrm>
            <a:off x="1660875" y="2711232"/>
            <a:ext cx="340573" cy="339271"/>
            <a:chOff x="2085450" y="842250"/>
            <a:chExt cx="483700" cy="481850"/>
          </a:xfrm>
        </p:grpSpPr>
        <p:sp>
          <p:nvSpPr>
            <p:cNvPr id="6498" name="Google Shape;6498;p14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14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1" name="Google Shape;6501;p141"/>
          <p:cNvGrpSpPr/>
          <p:nvPr/>
        </p:nvGrpSpPr>
        <p:grpSpPr>
          <a:xfrm>
            <a:off x="2089443" y="2711241"/>
            <a:ext cx="339306" cy="339253"/>
            <a:chOff x="2685825" y="840375"/>
            <a:chExt cx="481900" cy="481825"/>
          </a:xfrm>
        </p:grpSpPr>
        <p:sp>
          <p:nvSpPr>
            <p:cNvPr id="6502" name="Google Shape;6502;p14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4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141"/>
          <p:cNvGrpSpPr/>
          <p:nvPr/>
        </p:nvGrpSpPr>
        <p:grpSpPr>
          <a:xfrm>
            <a:off x="2501104" y="2710924"/>
            <a:ext cx="350431" cy="339887"/>
            <a:chOff x="3270675" y="841800"/>
            <a:chExt cx="497700" cy="482725"/>
          </a:xfrm>
        </p:grpSpPr>
        <p:sp>
          <p:nvSpPr>
            <p:cNvPr id="6505" name="Google Shape;6505;p14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8" name="Google Shape;6508;p14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9" name="Google Shape;6509;p141"/>
          <p:cNvGrpSpPr/>
          <p:nvPr/>
        </p:nvGrpSpPr>
        <p:grpSpPr>
          <a:xfrm>
            <a:off x="3337249" y="2731783"/>
            <a:ext cx="339253" cy="298169"/>
            <a:chOff x="4467200" y="877100"/>
            <a:chExt cx="481825" cy="423475"/>
          </a:xfrm>
        </p:grpSpPr>
        <p:sp>
          <p:nvSpPr>
            <p:cNvPr id="6510" name="Google Shape;6510;p14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14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41"/>
          <p:cNvGrpSpPr/>
          <p:nvPr/>
        </p:nvGrpSpPr>
        <p:grpSpPr>
          <a:xfrm>
            <a:off x="3752140" y="2711232"/>
            <a:ext cx="354778" cy="339271"/>
            <a:chOff x="5045500" y="842250"/>
            <a:chExt cx="503875" cy="481850"/>
          </a:xfrm>
        </p:grpSpPr>
        <p:sp>
          <p:nvSpPr>
            <p:cNvPr id="6515" name="Google Shape;6515;p14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141"/>
          <p:cNvGrpSpPr/>
          <p:nvPr/>
        </p:nvGrpSpPr>
        <p:grpSpPr>
          <a:xfrm>
            <a:off x="4174987" y="2737451"/>
            <a:ext cx="336965" cy="286833"/>
            <a:chOff x="5645200" y="879425"/>
            <a:chExt cx="478575" cy="407375"/>
          </a:xfrm>
        </p:grpSpPr>
        <p:sp>
          <p:nvSpPr>
            <p:cNvPr id="6518" name="Google Shape;6518;p14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4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4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1"/>
          <p:cNvGrpSpPr/>
          <p:nvPr/>
        </p:nvGrpSpPr>
        <p:grpSpPr>
          <a:xfrm>
            <a:off x="4611062" y="2711241"/>
            <a:ext cx="298186" cy="339253"/>
            <a:chOff x="6264525" y="842250"/>
            <a:chExt cx="423500" cy="481825"/>
          </a:xfrm>
        </p:grpSpPr>
        <p:sp>
          <p:nvSpPr>
            <p:cNvPr id="6525" name="Google Shape;6525;p14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14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2" name="Google Shape;6532;p141"/>
          <p:cNvGrpSpPr/>
          <p:nvPr/>
        </p:nvGrpSpPr>
        <p:grpSpPr>
          <a:xfrm>
            <a:off x="829350" y="3125895"/>
            <a:ext cx="339253" cy="339253"/>
            <a:chOff x="900750" y="1436075"/>
            <a:chExt cx="481825" cy="481825"/>
          </a:xfrm>
        </p:grpSpPr>
        <p:sp>
          <p:nvSpPr>
            <p:cNvPr id="6533" name="Google Shape;6533;p14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141"/>
          <p:cNvGrpSpPr/>
          <p:nvPr/>
        </p:nvGrpSpPr>
        <p:grpSpPr>
          <a:xfrm>
            <a:off x="1247198" y="3186183"/>
            <a:ext cx="339253" cy="218676"/>
            <a:chOff x="1492675" y="1520750"/>
            <a:chExt cx="481825" cy="310575"/>
          </a:xfrm>
        </p:grpSpPr>
        <p:sp>
          <p:nvSpPr>
            <p:cNvPr id="6538" name="Google Shape;6538;p14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4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0" name="Google Shape;6540;p141"/>
          <p:cNvGrpSpPr/>
          <p:nvPr/>
        </p:nvGrpSpPr>
        <p:grpSpPr>
          <a:xfrm>
            <a:off x="1654995" y="3125877"/>
            <a:ext cx="352332" cy="339288"/>
            <a:chOff x="2071000" y="1435025"/>
            <a:chExt cx="500400" cy="481875"/>
          </a:xfrm>
        </p:grpSpPr>
        <p:sp>
          <p:nvSpPr>
            <p:cNvPr id="6541" name="Google Shape;6541;p14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1"/>
          <p:cNvGrpSpPr/>
          <p:nvPr/>
        </p:nvGrpSpPr>
        <p:grpSpPr>
          <a:xfrm>
            <a:off x="2083159" y="3146709"/>
            <a:ext cx="351874" cy="297623"/>
            <a:chOff x="2678350" y="1464650"/>
            <a:chExt cx="499750" cy="422700"/>
          </a:xfrm>
        </p:grpSpPr>
        <p:sp>
          <p:nvSpPr>
            <p:cNvPr id="6545" name="Google Shape;6545;p14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4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8" name="Google Shape;6548;p141"/>
          <p:cNvGrpSpPr/>
          <p:nvPr/>
        </p:nvGrpSpPr>
        <p:grpSpPr>
          <a:xfrm>
            <a:off x="2506692" y="3125895"/>
            <a:ext cx="339253" cy="339253"/>
            <a:chOff x="3271200" y="1435075"/>
            <a:chExt cx="481825" cy="481825"/>
          </a:xfrm>
        </p:grpSpPr>
        <p:sp>
          <p:nvSpPr>
            <p:cNvPr id="6549" name="Google Shape;6549;p14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1"/>
          <p:cNvGrpSpPr/>
          <p:nvPr/>
        </p:nvGrpSpPr>
        <p:grpSpPr>
          <a:xfrm>
            <a:off x="2917165" y="3125877"/>
            <a:ext cx="343442" cy="339288"/>
            <a:chOff x="3858100" y="1435075"/>
            <a:chExt cx="487775" cy="481875"/>
          </a:xfrm>
        </p:grpSpPr>
        <p:sp>
          <p:nvSpPr>
            <p:cNvPr id="6552" name="Google Shape;6552;p14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141"/>
          <p:cNvGrpSpPr/>
          <p:nvPr/>
        </p:nvGrpSpPr>
        <p:grpSpPr>
          <a:xfrm>
            <a:off x="3337249" y="3125895"/>
            <a:ext cx="339253" cy="339253"/>
            <a:chOff x="4456875" y="1435075"/>
            <a:chExt cx="481825" cy="481825"/>
          </a:xfrm>
        </p:grpSpPr>
        <p:sp>
          <p:nvSpPr>
            <p:cNvPr id="6558" name="Google Shape;6558;p14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4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4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14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141"/>
          <p:cNvGrpSpPr/>
          <p:nvPr/>
        </p:nvGrpSpPr>
        <p:grpSpPr>
          <a:xfrm>
            <a:off x="3758239" y="3125886"/>
            <a:ext cx="342580" cy="339271"/>
            <a:chOff x="5049725" y="1435050"/>
            <a:chExt cx="486550" cy="481850"/>
          </a:xfrm>
        </p:grpSpPr>
        <p:sp>
          <p:nvSpPr>
            <p:cNvPr id="6578" name="Google Shape;6578;p14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2" name="Google Shape;6582;p141"/>
          <p:cNvGrpSpPr/>
          <p:nvPr/>
        </p:nvGrpSpPr>
        <p:grpSpPr>
          <a:xfrm>
            <a:off x="4173790" y="3125895"/>
            <a:ext cx="339359" cy="339253"/>
            <a:chOff x="5642475" y="1435075"/>
            <a:chExt cx="481975" cy="481825"/>
          </a:xfrm>
        </p:grpSpPr>
        <p:sp>
          <p:nvSpPr>
            <p:cNvPr id="6583" name="Google Shape;6583;p14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141"/>
          <p:cNvGrpSpPr/>
          <p:nvPr/>
        </p:nvGrpSpPr>
        <p:grpSpPr>
          <a:xfrm>
            <a:off x="4588276" y="3125886"/>
            <a:ext cx="343759" cy="339271"/>
            <a:chOff x="6232000" y="1435050"/>
            <a:chExt cx="488225" cy="481850"/>
          </a:xfrm>
        </p:grpSpPr>
        <p:sp>
          <p:nvSpPr>
            <p:cNvPr id="6587" name="Google Shape;6587;p14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14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4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2" name="Google Shape;6592;p141"/>
          <p:cNvGrpSpPr/>
          <p:nvPr/>
        </p:nvGrpSpPr>
        <p:grpSpPr>
          <a:xfrm>
            <a:off x="849012" y="3539545"/>
            <a:ext cx="299929" cy="337792"/>
            <a:chOff x="924450" y="2028975"/>
            <a:chExt cx="425975" cy="479750"/>
          </a:xfrm>
        </p:grpSpPr>
        <p:sp>
          <p:nvSpPr>
            <p:cNvPr id="6593" name="Google Shape;6593;p14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6" name="Google Shape;6596;p141"/>
          <p:cNvGrpSpPr/>
          <p:nvPr/>
        </p:nvGrpSpPr>
        <p:grpSpPr>
          <a:xfrm>
            <a:off x="1661509" y="3559347"/>
            <a:ext cx="339306" cy="298186"/>
            <a:chOff x="2085450" y="2057100"/>
            <a:chExt cx="481900" cy="423500"/>
          </a:xfrm>
        </p:grpSpPr>
        <p:sp>
          <p:nvSpPr>
            <p:cNvPr id="6597" name="Google Shape;6597;p14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4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0" name="Google Shape;6600;p141"/>
          <p:cNvGrpSpPr/>
          <p:nvPr/>
        </p:nvGrpSpPr>
        <p:grpSpPr>
          <a:xfrm>
            <a:off x="2089442" y="3582592"/>
            <a:ext cx="339306" cy="251698"/>
            <a:chOff x="2678275" y="2090100"/>
            <a:chExt cx="481900" cy="357475"/>
          </a:xfrm>
        </p:grpSpPr>
        <p:sp>
          <p:nvSpPr>
            <p:cNvPr id="6601" name="Google Shape;6601;p14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141"/>
          <p:cNvGrpSpPr/>
          <p:nvPr/>
        </p:nvGrpSpPr>
        <p:grpSpPr>
          <a:xfrm>
            <a:off x="2566646" y="3594790"/>
            <a:ext cx="219345" cy="227301"/>
            <a:chOff x="3357325" y="2093500"/>
            <a:chExt cx="311525" cy="322825"/>
          </a:xfrm>
        </p:grpSpPr>
        <p:sp>
          <p:nvSpPr>
            <p:cNvPr id="6607" name="Google Shape;6607;p14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0" name="Google Shape;6610;p14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1" name="Google Shape;6611;p141"/>
          <p:cNvGrpSpPr/>
          <p:nvPr/>
        </p:nvGrpSpPr>
        <p:grpSpPr>
          <a:xfrm>
            <a:off x="3360836" y="3538814"/>
            <a:ext cx="292078" cy="339253"/>
            <a:chOff x="4492800" y="2027925"/>
            <a:chExt cx="414825" cy="481825"/>
          </a:xfrm>
        </p:grpSpPr>
        <p:sp>
          <p:nvSpPr>
            <p:cNvPr id="6612" name="Google Shape;6612;p14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14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141"/>
          <p:cNvGrpSpPr/>
          <p:nvPr/>
        </p:nvGrpSpPr>
        <p:grpSpPr>
          <a:xfrm>
            <a:off x="3759928" y="3538805"/>
            <a:ext cx="339200" cy="339271"/>
            <a:chOff x="5049725" y="2027900"/>
            <a:chExt cx="481750" cy="481850"/>
          </a:xfrm>
        </p:grpSpPr>
        <p:sp>
          <p:nvSpPr>
            <p:cNvPr id="6615" name="Google Shape;6615;p14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14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3" name="Google Shape;6623;p141"/>
          <p:cNvGrpSpPr/>
          <p:nvPr/>
        </p:nvGrpSpPr>
        <p:grpSpPr>
          <a:xfrm>
            <a:off x="4233524" y="3538893"/>
            <a:ext cx="219890" cy="339095"/>
            <a:chOff x="5726350" y="2028150"/>
            <a:chExt cx="312300" cy="481600"/>
          </a:xfrm>
        </p:grpSpPr>
        <p:sp>
          <p:nvSpPr>
            <p:cNvPr id="6624" name="Google Shape;6624;p14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41"/>
          <p:cNvGrpSpPr/>
          <p:nvPr/>
        </p:nvGrpSpPr>
        <p:grpSpPr>
          <a:xfrm>
            <a:off x="4593715" y="3542000"/>
            <a:ext cx="332881" cy="332881"/>
            <a:chOff x="6239925" y="2032450"/>
            <a:chExt cx="472775" cy="472775"/>
          </a:xfrm>
        </p:grpSpPr>
        <p:sp>
          <p:nvSpPr>
            <p:cNvPr id="6628" name="Google Shape;6628;p14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1"/>
          <p:cNvGrpSpPr/>
          <p:nvPr/>
        </p:nvGrpSpPr>
        <p:grpSpPr>
          <a:xfrm>
            <a:off x="5042807" y="2364092"/>
            <a:ext cx="334641" cy="185425"/>
            <a:chOff x="903075" y="2730000"/>
            <a:chExt cx="475275" cy="263350"/>
          </a:xfrm>
        </p:grpSpPr>
        <p:sp>
          <p:nvSpPr>
            <p:cNvPr id="6631" name="Google Shape;6631;p14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1"/>
          <p:cNvGrpSpPr/>
          <p:nvPr/>
        </p:nvGrpSpPr>
        <p:grpSpPr>
          <a:xfrm>
            <a:off x="1247198" y="3538814"/>
            <a:ext cx="339253" cy="339253"/>
            <a:chOff x="1492675" y="2027925"/>
            <a:chExt cx="481825" cy="481825"/>
          </a:xfrm>
        </p:grpSpPr>
        <p:sp>
          <p:nvSpPr>
            <p:cNvPr id="6635" name="Google Shape;6635;p14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14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4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141"/>
          <p:cNvGrpSpPr/>
          <p:nvPr/>
        </p:nvGrpSpPr>
        <p:grpSpPr>
          <a:xfrm>
            <a:off x="5473575" y="2287178"/>
            <a:ext cx="339253" cy="339253"/>
            <a:chOff x="1492675" y="2620775"/>
            <a:chExt cx="481825" cy="481825"/>
          </a:xfrm>
        </p:grpSpPr>
        <p:sp>
          <p:nvSpPr>
            <p:cNvPr id="6641" name="Google Shape;6641;p14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43" name="Google Shape;6643;p14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44" name="Google Shape;6644;p141"/>
          <p:cNvGrpSpPr/>
          <p:nvPr/>
        </p:nvGrpSpPr>
        <p:grpSpPr>
          <a:xfrm>
            <a:off x="6297328" y="2303161"/>
            <a:ext cx="333585" cy="307287"/>
            <a:chOff x="2682350" y="2643425"/>
            <a:chExt cx="473775" cy="436425"/>
          </a:xfrm>
        </p:grpSpPr>
        <p:sp>
          <p:nvSpPr>
            <p:cNvPr id="6645" name="Google Shape;6645;p14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14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4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4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141"/>
          <p:cNvGrpSpPr/>
          <p:nvPr/>
        </p:nvGrpSpPr>
        <p:grpSpPr>
          <a:xfrm>
            <a:off x="6762818" y="2287178"/>
            <a:ext cx="238531" cy="339253"/>
            <a:chOff x="3342725" y="2620775"/>
            <a:chExt cx="338775" cy="481825"/>
          </a:xfrm>
        </p:grpSpPr>
        <p:sp>
          <p:nvSpPr>
            <p:cNvPr id="6653" name="Google Shape;6653;p14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141"/>
          <p:cNvGrpSpPr/>
          <p:nvPr/>
        </p:nvGrpSpPr>
        <p:grpSpPr>
          <a:xfrm>
            <a:off x="7156568" y="2287178"/>
            <a:ext cx="278296" cy="339253"/>
            <a:chOff x="3907325" y="2620775"/>
            <a:chExt cx="395250" cy="481825"/>
          </a:xfrm>
        </p:grpSpPr>
        <p:sp>
          <p:nvSpPr>
            <p:cNvPr id="6657" name="Google Shape;6657;p14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14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1" name="Google Shape;6661;p141"/>
          <p:cNvGrpSpPr/>
          <p:nvPr/>
        </p:nvGrpSpPr>
        <p:grpSpPr>
          <a:xfrm>
            <a:off x="7549755" y="2297783"/>
            <a:ext cx="339253" cy="318042"/>
            <a:chOff x="4456875" y="2635825"/>
            <a:chExt cx="481825" cy="451700"/>
          </a:xfrm>
        </p:grpSpPr>
        <p:sp>
          <p:nvSpPr>
            <p:cNvPr id="6662" name="Google Shape;6662;p14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1"/>
          <p:cNvGrpSpPr/>
          <p:nvPr/>
        </p:nvGrpSpPr>
        <p:grpSpPr>
          <a:xfrm>
            <a:off x="7974679" y="2297783"/>
            <a:ext cx="339253" cy="318042"/>
            <a:chOff x="5049725" y="2635825"/>
            <a:chExt cx="481825" cy="451700"/>
          </a:xfrm>
        </p:grpSpPr>
        <p:sp>
          <p:nvSpPr>
            <p:cNvPr id="6669" name="Google Shape;6669;p14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2" name="Google Shape;6672;p141"/>
          <p:cNvGrpSpPr/>
          <p:nvPr/>
        </p:nvGrpSpPr>
        <p:grpSpPr>
          <a:xfrm>
            <a:off x="2375386" y="3952243"/>
            <a:ext cx="338566" cy="338373"/>
            <a:chOff x="5643000" y="2621375"/>
            <a:chExt cx="480850" cy="480575"/>
          </a:xfrm>
        </p:grpSpPr>
        <p:sp>
          <p:nvSpPr>
            <p:cNvPr id="6673" name="Google Shape;6673;p14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14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141"/>
          <p:cNvGrpSpPr/>
          <p:nvPr/>
        </p:nvGrpSpPr>
        <p:grpSpPr>
          <a:xfrm>
            <a:off x="4192782" y="3951803"/>
            <a:ext cx="339359" cy="339253"/>
            <a:chOff x="6235250" y="2620775"/>
            <a:chExt cx="481975" cy="481825"/>
          </a:xfrm>
        </p:grpSpPr>
        <p:sp>
          <p:nvSpPr>
            <p:cNvPr id="6681" name="Google Shape;6681;p14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6" name="Google Shape;6686;p14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7" name="Google Shape;6687;p141"/>
          <p:cNvGrpSpPr/>
          <p:nvPr/>
        </p:nvGrpSpPr>
        <p:grpSpPr>
          <a:xfrm>
            <a:off x="5472652" y="2711317"/>
            <a:ext cx="341101" cy="339253"/>
            <a:chOff x="1535000" y="3223325"/>
            <a:chExt cx="484450" cy="481825"/>
          </a:xfrm>
        </p:grpSpPr>
        <p:sp>
          <p:nvSpPr>
            <p:cNvPr id="6688" name="Google Shape;6688;p14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1" name="Google Shape;6691;p141"/>
          <p:cNvGrpSpPr/>
          <p:nvPr/>
        </p:nvGrpSpPr>
        <p:grpSpPr>
          <a:xfrm>
            <a:off x="5880219" y="2746618"/>
            <a:ext cx="339253" cy="268649"/>
            <a:chOff x="2085525" y="3263750"/>
            <a:chExt cx="481825" cy="381550"/>
          </a:xfrm>
        </p:grpSpPr>
        <p:sp>
          <p:nvSpPr>
            <p:cNvPr id="6692" name="Google Shape;6692;p14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14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4" name="Google Shape;6694;p14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5" name="Google Shape;6695;p141"/>
          <p:cNvGrpSpPr/>
          <p:nvPr/>
        </p:nvGrpSpPr>
        <p:grpSpPr>
          <a:xfrm>
            <a:off x="6711982" y="2711308"/>
            <a:ext cx="340204" cy="339271"/>
            <a:chOff x="3270450" y="3213625"/>
            <a:chExt cx="483175" cy="481850"/>
          </a:xfrm>
        </p:grpSpPr>
        <p:sp>
          <p:nvSpPr>
            <p:cNvPr id="6696" name="Google Shape;6696;p14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1"/>
          <p:cNvGrpSpPr/>
          <p:nvPr/>
        </p:nvGrpSpPr>
        <p:grpSpPr>
          <a:xfrm>
            <a:off x="7211250" y="2711317"/>
            <a:ext cx="168931" cy="339253"/>
            <a:chOff x="3984950" y="3213600"/>
            <a:chExt cx="239925" cy="481825"/>
          </a:xfrm>
        </p:grpSpPr>
        <p:sp>
          <p:nvSpPr>
            <p:cNvPr id="6699" name="Google Shape;6699;p14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14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3" name="Google Shape;6703;p141"/>
          <p:cNvGrpSpPr/>
          <p:nvPr/>
        </p:nvGrpSpPr>
        <p:grpSpPr>
          <a:xfrm>
            <a:off x="1874281" y="3981487"/>
            <a:ext cx="355218" cy="279880"/>
            <a:chOff x="5629975" y="3255775"/>
            <a:chExt cx="504500" cy="397500"/>
          </a:xfrm>
        </p:grpSpPr>
        <p:sp>
          <p:nvSpPr>
            <p:cNvPr id="6704" name="Google Shape;6704;p14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14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4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14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9" name="Google Shape;6709;p141"/>
          <p:cNvGrpSpPr/>
          <p:nvPr/>
        </p:nvGrpSpPr>
        <p:grpSpPr>
          <a:xfrm>
            <a:off x="3755839" y="3981593"/>
            <a:ext cx="340256" cy="279669"/>
            <a:chOff x="6234950" y="3255925"/>
            <a:chExt cx="483250" cy="397200"/>
          </a:xfrm>
        </p:grpSpPr>
        <p:sp>
          <p:nvSpPr>
            <p:cNvPr id="6710" name="Google Shape;6710;p14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14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1"/>
          <p:cNvGrpSpPr/>
          <p:nvPr/>
        </p:nvGrpSpPr>
        <p:grpSpPr>
          <a:xfrm>
            <a:off x="5051107" y="3125970"/>
            <a:ext cx="318042" cy="339253"/>
            <a:chOff x="914900" y="3806450"/>
            <a:chExt cx="451700" cy="481825"/>
          </a:xfrm>
        </p:grpSpPr>
        <p:sp>
          <p:nvSpPr>
            <p:cNvPr id="6717" name="Google Shape;6717;p14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141"/>
          <p:cNvGrpSpPr/>
          <p:nvPr/>
        </p:nvGrpSpPr>
        <p:grpSpPr>
          <a:xfrm>
            <a:off x="5470028" y="3125785"/>
            <a:ext cx="346347" cy="339623"/>
            <a:chOff x="1490050" y="3805975"/>
            <a:chExt cx="491900" cy="482350"/>
          </a:xfrm>
        </p:grpSpPr>
        <p:sp>
          <p:nvSpPr>
            <p:cNvPr id="6723" name="Google Shape;6723;p14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14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7" name="Google Shape;6727;p141"/>
          <p:cNvGrpSpPr/>
          <p:nvPr/>
        </p:nvGrpSpPr>
        <p:grpSpPr>
          <a:xfrm>
            <a:off x="5893896" y="3125970"/>
            <a:ext cx="311899" cy="339253"/>
            <a:chOff x="2104275" y="3806450"/>
            <a:chExt cx="442975" cy="481825"/>
          </a:xfrm>
        </p:grpSpPr>
        <p:sp>
          <p:nvSpPr>
            <p:cNvPr id="6728" name="Google Shape;6728;p14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14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0" name="Google Shape;6730;p141"/>
          <p:cNvGrpSpPr/>
          <p:nvPr/>
        </p:nvGrpSpPr>
        <p:grpSpPr>
          <a:xfrm>
            <a:off x="6317413" y="3125970"/>
            <a:ext cx="293416" cy="339253"/>
            <a:chOff x="2710875" y="3806450"/>
            <a:chExt cx="416725" cy="481825"/>
          </a:xfrm>
        </p:grpSpPr>
        <p:sp>
          <p:nvSpPr>
            <p:cNvPr id="6731" name="Google Shape;6731;p14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3" name="Google Shape;6733;p141"/>
          <p:cNvGrpSpPr/>
          <p:nvPr/>
        </p:nvGrpSpPr>
        <p:grpSpPr>
          <a:xfrm>
            <a:off x="6712457" y="3166412"/>
            <a:ext cx="339253" cy="258369"/>
            <a:chOff x="3271200" y="3863875"/>
            <a:chExt cx="481825" cy="366950"/>
          </a:xfrm>
        </p:grpSpPr>
        <p:sp>
          <p:nvSpPr>
            <p:cNvPr id="6734" name="Google Shape;6734;p14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14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6" name="Google Shape;6736;p141"/>
          <p:cNvGrpSpPr/>
          <p:nvPr/>
        </p:nvGrpSpPr>
        <p:grpSpPr>
          <a:xfrm>
            <a:off x="7147952" y="3126199"/>
            <a:ext cx="295528" cy="338795"/>
            <a:chOff x="3895050" y="3806775"/>
            <a:chExt cx="419725" cy="481175"/>
          </a:xfrm>
        </p:grpSpPr>
        <p:sp>
          <p:nvSpPr>
            <p:cNvPr id="6737" name="Google Shape;6737;p14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9" name="Google Shape;6739;p141"/>
          <p:cNvGrpSpPr/>
          <p:nvPr/>
        </p:nvGrpSpPr>
        <p:grpSpPr>
          <a:xfrm>
            <a:off x="7551234" y="3125979"/>
            <a:ext cx="336296" cy="339235"/>
            <a:chOff x="4464775" y="3806475"/>
            <a:chExt cx="477625" cy="481800"/>
          </a:xfrm>
        </p:grpSpPr>
        <p:sp>
          <p:nvSpPr>
            <p:cNvPr id="6740" name="Google Shape;6740;p14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4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14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4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1"/>
          <p:cNvGrpSpPr/>
          <p:nvPr/>
        </p:nvGrpSpPr>
        <p:grpSpPr>
          <a:xfrm>
            <a:off x="7974679" y="3125970"/>
            <a:ext cx="339253" cy="339253"/>
            <a:chOff x="5049725" y="3806450"/>
            <a:chExt cx="481825" cy="481825"/>
          </a:xfrm>
        </p:grpSpPr>
        <p:sp>
          <p:nvSpPr>
            <p:cNvPr id="6747" name="Google Shape;6747;p14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0" name="Google Shape;6750;p141"/>
          <p:cNvGrpSpPr/>
          <p:nvPr/>
        </p:nvGrpSpPr>
        <p:grpSpPr>
          <a:xfrm>
            <a:off x="1461983" y="3951798"/>
            <a:ext cx="339253" cy="339253"/>
            <a:chOff x="5651375" y="3806450"/>
            <a:chExt cx="481825" cy="481825"/>
          </a:xfrm>
        </p:grpSpPr>
        <p:sp>
          <p:nvSpPr>
            <p:cNvPr id="6751" name="Google Shape;6751;p14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14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4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141"/>
          <p:cNvGrpSpPr/>
          <p:nvPr/>
        </p:nvGrpSpPr>
        <p:grpSpPr>
          <a:xfrm>
            <a:off x="3360663" y="3953787"/>
            <a:ext cx="298503" cy="335275"/>
            <a:chOff x="6264300" y="3809300"/>
            <a:chExt cx="423950" cy="476175"/>
          </a:xfrm>
        </p:grpSpPr>
        <p:sp>
          <p:nvSpPr>
            <p:cNvPr id="6756" name="Google Shape;6756;p14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4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4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9" name="Google Shape;6759;p141"/>
          <p:cNvGrpSpPr/>
          <p:nvPr/>
        </p:nvGrpSpPr>
        <p:grpSpPr>
          <a:xfrm>
            <a:off x="5039841" y="3538881"/>
            <a:ext cx="340573" cy="339271"/>
            <a:chOff x="898875" y="4399275"/>
            <a:chExt cx="483700" cy="481850"/>
          </a:xfrm>
        </p:grpSpPr>
        <p:sp>
          <p:nvSpPr>
            <p:cNvPr id="6760" name="Google Shape;6760;p14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4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14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4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4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41"/>
          <p:cNvGrpSpPr/>
          <p:nvPr/>
        </p:nvGrpSpPr>
        <p:grpSpPr>
          <a:xfrm>
            <a:off x="5473575" y="3554133"/>
            <a:ext cx="339253" cy="308765"/>
            <a:chOff x="1492675" y="4420975"/>
            <a:chExt cx="481825" cy="438525"/>
          </a:xfrm>
        </p:grpSpPr>
        <p:sp>
          <p:nvSpPr>
            <p:cNvPr id="6769" name="Google Shape;6769;p14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141"/>
          <p:cNvGrpSpPr/>
          <p:nvPr/>
        </p:nvGrpSpPr>
        <p:grpSpPr>
          <a:xfrm>
            <a:off x="5878556" y="3539558"/>
            <a:ext cx="342580" cy="337915"/>
            <a:chOff x="2084100" y="4400250"/>
            <a:chExt cx="486550" cy="479925"/>
          </a:xfrm>
        </p:grpSpPr>
        <p:sp>
          <p:nvSpPr>
            <p:cNvPr id="6775" name="Google Shape;6775;p14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14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1"/>
          <p:cNvGrpSpPr/>
          <p:nvPr/>
        </p:nvGrpSpPr>
        <p:grpSpPr>
          <a:xfrm>
            <a:off x="6315036" y="3538907"/>
            <a:ext cx="298169" cy="339218"/>
            <a:chOff x="2707950" y="4399325"/>
            <a:chExt cx="423475" cy="481775"/>
          </a:xfrm>
        </p:grpSpPr>
        <p:sp>
          <p:nvSpPr>
            <p:cNvPr id="6782" name="Google Shape;6782;p14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14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14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141"/>
          <p:cNvGrpSpPr/>
          <p:nvPr/>
        </p:nvGrpSpPr>
        <p:grpSpPr>
          <a:xfrm>
            <a:off x="6744555" y="3538881"/>
            <a:ext cx="275057" cy="339271"/>
            <a:chOff x="3330525" y="4399275"/>
            <a:chExt cx="390650" cy="481850"/>
          </a:xfrm>
        </p:grpSpPr>
        <p:sp>
          <p:nvSpPr>
            <p:cNvPr id="6795" name="Google Shape;6795;p14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14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141"/>
          <p:cNvGrpSpPr/>
          <p:nvPr/>
        </p:nvGrpSpPr>
        <p:grpSpPr>
          <a:xfrm>
            <a:off x="7169084" y="3538890"/>
            <a:ext cx="253265" cy="339253"/>
            <a:chOff x="3938800" y="4399275"/>
            <a:chExt cx="359700" cy="481825"/>
          </a:xfrm>
        </p:grpSpPr>
        <p:sp>
          <p:nvSpPr>
            <p:cNvPr id="6803" name="Google Shape;6803;p14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8" name="Google Shape;6808;p141"/>
          <p:cNvGrpSpPr/>
          <p:nvPr/>
        </p:nvGrpSpPr>
        <p:grpSpPr>
          <a:xfrm>
            <a:off x="7639862" y="3538890"/>
            <a:ext cx="159039" cy="339253"/>
            <a:chOff x="4584850" y="4399275"/>
            <a:chExt cx="225875" cy="481825"/>
          </a:xfrm>
        </p:grpSpPr>
        <p:sp>
          <p:nvSpPr>
            <p:cNvPr id="6809" name="Google Shape;6809;p14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4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1" name="Google Shape;6811;p14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2" name="Google Shape;6812;p141"/>
          <p:cNvGrpSpPr/>
          <p:nvPr/>
        </p:nvGrpSpPr>
        <p:grpSpPr>
          <a:xfrm>
            <a:off x="1049680" y="3951795"/>
            <a:ext cx="339253" cy="339253"/>
            <a:chOff x="5642550" y="4399275"/>
            <a:chExt cx="481825" cy="481825"/>
          </a:xfrm>
        </p:grpSpPr>
        <p:sp>
          <p:nvSpPr>
            <p:cNvPr id="6813" name="Google Shape;6813;p14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1"/>
          <p:cNvGrpSpPr/>
          <p:nvPr/>
        </p:nvGrpSpPr>
        <p:grpSpPr>
          <a:xfrm>
            <a:off x="2859815" y="3963703"/>
            <a:ext cx="363316" cy="315437"/>
            <a:chOff x="6218300" y="4416175"/>
            <a:chExt cx="516000" cy="448000"/>
          </a:xfrm>
        </p:grpSpPr>
        <p:sp>
          <p:nvSpPr>
            <p:cNvPr id="6816" name="Google Shape;6816;p14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4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9" name="Google Shape;6819;p141"/>
          <p:cNvGrpSpPr/>
          <p:nvPr/>
        </p:nvGrpSpPr>
        <p:grpSpPr>
          <a:xfrm>
            <a:off x="5918879" y="3951792"/>
            <a:ext cx="339253" cy="339253"/>
            <a:chOff x="899850" y="4992125"/>
            <a:chExt cx="481825" cy="481825"/>
          </a:xfrm>
        </p:grpSpPr>
        <p:sp>
          <p:nvSpPr>
            <p:cNvPr id="6820" name="Google Shape;6820;p14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14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3" name="Google Shape;6823;p141"/>
          <p:cNvGrpSpPr/>
          <p:nvPr/>
        </p:nvGrpSpPr>
        <p:grpSpPr>
          <a:xfrm>
            <a:off x="5461708" y="3951792"/>
            <a:ext cx="339253" cy="339253"/>
            <a:chOff x="1492675" y="4992125"/>
            <a:chExt cx="481825" cy="481825"/>
          </a:xfrm>
        </p:grpSpPr>
        <p:sp>
          <p:nvSpPr>
            <p:cNvPr id="6824" name="Google Shape;6824;p14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1"/>
          <p:cNvGrpSpPr/>
          <p:nvPr/>
        </p:nvGrpSpPr>
        <p:grpSpPr>
          <a:xfrm>
            <a:off x="5004462" y="3951792"/>
            <a:ext cx="339253" cy="339253"/>
            <a:chOff x="2085525" y="4992125"/>
            <a:chExt cx="481825" cy="481825"/>
          </a:xfrm>
        </p:grpSpPr>
        <p:sp>
          <p:nvSpPr>
            <p:cNvPr id="6827" name="Google Shape;6827;p14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141"/>
          <p:cNvGrpSpPr/>
          <p:nvPr/>
        </p:nvGrpSpPr>
        <p:grpSpPr>
          <a:xfrm>
            <a:off x="6833221" y="3951792"/>
            <a:ext cx="339253" cy="339253"/>
            <a:chOff x="2678350" y="4992125"/>
            <a:chExt cx="481825" cy="481825"/>
          </a:xfrm>
        </p:grpSpPr>
        <p:sp>
          <p:nvSpPr>
            <p:cNvPr id="6830" name="Google Shape;6830;p14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14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1"/>
          <p:cNvGrpSpPr/>
          <p:nvPr/>
        </p:nvGrpSpPr>
        <p:grpSpPr>
          <a:xfrm>
            <a:off x="4628816" y="3951792"/>
            <a:ext cx="339253" cy="339253"/>
            <a:chOff x="3271200" y="4992125"/>
            <a:chExt cx="481825" cy="481825"/>
          </a:xfrm>
        </p:grpSpPr>
        <p:sp>
          <p:nvSpPr>
            <p:cNvPr id="6834" name="Google Shape;6834;p14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14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7" name="Google Shape;6837;p141"/>
          <p:cNvGrpSpPr/>
          <p:nvPr/>
        </p:nvGrpSpPr>
        <p:grpSpPr>
          <a:xfrm>
            <a:off x="7290263" y="3952822"/>
            <a:ext cx="339411" cy="337193"/>
            <a:chOff x="3863900" y="4993625"/>
            <a:chExt cx="482050" cy="478900"/>
          </a:xfrm>
        </p:grpSpPr>
        <p:sp>
          <p:nvSpPr>
            <p:cNvPr id="6838" name="Google Shape;6838;p14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14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14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141"/>
          <p:cNvGrpSpPr/>
          <p:nvPr/>
        </p:nvGrpSpPr>
        <p:grpSpPr>
          <a:xfrm>
            <a:off x="7747437" y="3952822"/>
            <a:ext cx="339411" cy="337193"/>
            <a:chOff x="4456725" y="4993625"/>
            <a:chExt cx="482050" cy="478900"/>
          </a:xfrm>
        </p:grpSpPr>
        <p:sp>
          <p:nvSpPr>
            <p:cNvPr id="6843" name="Google Shape;6843;p14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14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14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7" name="Google Shape;6847;p141"/>
          <p:cNvGrpSpPr/>
          <p:nvPr/>
        </p:nvGrpSpPr>
        <p:grpSpPr>
          <a:xfrm>
            <a:off x="6376030" y="3952813"/>
            <a:ext cx="339411" cy="337211"/>
            <a:chOff x="5049575" y="4993600"/>
            <a:chExt cx="482050" cy="478925"/>
          </a:xfrm>
        </p:grpSpPr>
        <p:sp>
          <p:nvSpPr>
            <p:cNvPr id="6848" name="Google Shape;6848;p14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14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14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55"/>
        <p:cNvGrpSpPr/>
        <p:nvPr/>
      </p:nvGrpSpPr>
      <p:grpSpPr>
        <a:xfrm>
          <a:off x="0" y="0"/>
          <a:ext cx="0" cy="0"/>
          <a:chOff x="0" y="0"/>
          <a:chExt cx="0" cy="0"/>
        </a:xfrm>
      </p:grpSpPr>
      <p:sp>
        <p:nvSpPr>
          <p:cNvPr id="6856" name="Google Shape;6856;p14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57" name="Google Shape;6857;p14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58" name="Google Shape;6858;p142"/>
          <p:cNvGrpSpPr/>
          <p:nvPr/>
        </p:nvGrpSpPr>
        <p:grpSpPr>
          <a:xfrm>
            <a:off x="876361" y="1533504"/>
            <a:ext cx="322099" cy="370529"/>
            <a:chOff x="-42971725" y="3217825"/>
            <a:chExt cx="275675" cy="317125"/>
          </a:xfrm>
        </p:grpSpPr>
        <p:sp>
          <p:nvSpPr>
            <p:cNvPr id="6859" name="Google Shape;6859;p14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4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4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142"/>
          <p:cNvGrpSpPr/>
          <p:nvPr/>
        </p:nvGrpSpPr>
        <p:grpSpPr>
          <a:xfrm>
            <a:off x="848276" y="2002160"/>
            <a:ext cx="378270" cy="337551"/>
            <a:chOff x="-42996150" y="3612600"/>
            <a:chExt cx="323750" cy="288900"/>
          </a:xfrm>
        </p:grpSpPr>
        <p:sp>
          <p:nvSpPr>
            <p:cNvPr id="6863" name="Google Shape;6863;p14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4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4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142"/>
          <p:cNvGrpSpPr/>
          <p:nvPr/>
        </p:nvGrpSpPr>
        <p:grpSpPr>
          <a:xfrm>
            <a:off x="851036" y="2411530"/>
            <a:ext cx="372749" cy="370909"/>
            <a:chOff x="-42994575" y="3950300"/>
            <a:chExt cx="319025" cy="317450"/>
          </a:xfrm>
        </p:grpSpPr>
        <p:sp>
          <p:nvSpPr>
            <p:cNvPr id="6867" name="Google Shape;6867;p14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4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42"/>
          <p:cNvGrpSpPr/>
          <p:nvPr/>
        </p:nvGrpSpPr>
        <p:grpSpPr>
          <a:xfrm>
            <a:off x="3004431" y="1558362"/>
            <a:ext cx="371785" cy="370879"/>
            <a:chOff x="-41111350" y="3239100"/>
            <a:chExt cx="318200" cy="317425"/>
          </a:xfrm>
        </p:grpSpPr>
        <p:sp>
          <p:nvSpPr>
            <p:cNvPr id="6871" name="Google Shape;6871;p14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4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4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42"/>
          <p:cNvGrpSpPr/>
          <p:nvPr/>
        </p:nvGrpSpPr>
        <p:grpSpPr>
          <a:xfrm>
            <a:off x="3000751" y="1993894"/>
            <a:ext cx="379146" cy="370967"/>
            <a:chOff x="-41117650" y="3605525"/>
            <a:chExt cx="324500" cy="317500"/>
          </a:xfrm>
        </p:grpSpPr>
        <p:sp>
          <p:nvSpPr>
            <p:cNvPr id="6876" name="Google Shape;6876;p14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4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9" name="Google Shape;6879;p14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0" name="Google Shape;6880;p142"/>
          <p:cNvGrpSpPr/>
          <p:nvPr/>
        </p:nvGrpSpPr>
        <p:grpSpPr>
          <a:xfrm>
            <a:off x="1827005" y="2885417"/>
            <a:ext cx="216271" cy="371814"/>
            <a:chOff x="-39205300" y="3220175"/>
            <a:chExt cx="185100" cy="318225"/>
          </a:xfrm>
        </p:grpSpPr>
        <p:sp>
          <p:nvSpPr>
            <p:cNvPr id="6881" name="Google Shape;6881;p14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42"/>
          <p:cNvGrpSpPr/>
          <p:nvPr/>
        </p:nvGrpSpPr>
        <p:grpSpPr>
          <a:xfrm>
            <a:off x="1792533" y="3345488"/>
            <a:ext cx="300016" cy="369273"/>
            <a:chOff x="-39248625" y="3588600"/>
            <a:chExt cx="256775" cy="316050"/>
          </a:xfrm>
        </p:grpSpPr>
        <p:sp>
          <p:nvSpPr>
            <p:cNvPr id="6884" name="Google Shape;6884;p14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8" name="Google Shape;6888;p142"/>
          <p:cNvGrpSpPr/>
          <p:nvPr/>
        </p:nvGrpSpPr>
        <p:grpSpPr>
          <a:xfrm>
            <a:off x="1243246" y="1533504"/>
            <a:ext cx="429504" cy="370879"/>
            <a:chOff x="-42651700" y="3217825"/>
            <a:chExt cx="367600" cy="317425"/>
          </a:xfrm>
        </p:grpSpPr>
        <p:sp>
          <p:nvSpPr>
            <p:cNvPr id="6889" name="Google Shape;6889;p14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4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142"/>
          <p:cNvGrpSpPr/>
          <p:nvPr/>
        </p:nvGrpSpPr>
        <p:grpSpPr>
          <a:xfrm>
            <a:off x="1278678" y="1973154"/>
            <a:ext cx="358640" cy="363226"/>
            <a:chOff x="-42617300" y="3587775"/>
            <a:chExt cx="306950" cy="310875"/>
          </a:xfrm>
        </p:grpSpPr>
        <p:sp>
          <p:nvSpPr>
            <p:cNvPr id="6894" name="Google Shape;6894;p14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4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14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142"/>
          <p:cNvGrpSpPr/>
          <p:nvPr/>
        </p:nvGrpSpPr>
        <p:grpSpPr>
          <a:xfrm>
            <a:off x="3450506" y="1557895"/>
            <a:ext cx="376926" cy="370324"/>
            <a:chOff x="-40748275" y="3238700"/>
            <a:chExt cx="322600" cy="316950"/>
          </a:xfrm>
        </p:grpSpPr>
        <p:sp>
          <p:nvSpPr>
            <p:cNvPr id="6898" name="Google Shape;6898;p14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4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4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4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142"/>
          <p:cNvGrpSpPr/>
          <p:nvPr/>
        </p:nvGrpSpPr>
        <p:grpSpPr>
          <a:xfrm>
            <a:off x="3453062" y="2025879"/>
            <a:ext cx="371814" cy="338690"/>
            <a:chOff x="-40745125" y="3632900"/>
            <a:chExt cx="318225" cy="289875"/>
          </a:xfrm>
        </p:grpSpPr>
        <p:sp>
          <p:nvSpPr>
            <p:cNvPr id="6905" name="Google Shape;6905;p14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4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142"/>
          <p:cNvGrpSpPr/>
          <p:nvPr/>
        </p:nvGrpSpPr>
        <p:grpSpPr>
          <a:xfrm>
            <a:off x="3457209" y="2437089"/>
            <a:ext cx="363518" cy="370178"/>
            <a:chOff x="-40742750" y="3972175"/>
            <a:chExt cx="311125" cy="316825"/>
          </a:xfrm>
        </p:grpSpPr>
        <p:sp>
          <p:nvSpPr>
            <p:cNvPr id="6913" name="Google Shape;6913;p14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142"/>
          <p:cNvGrpSpPr/>
          <p:nvPr/>
        </p:nvGrpSpPr>
        <p:grpSpPr>
          <a:xfrm>
            <a:off x="2239871" y="2887257"/>
            <a:ext cx="266892" cy="369974"/>
            <a:chOff x="-38860325" y="3221750"/>
            <a:chExt cx="228425" cy="316650"/>
          </a:xfrm>
        </p:grpSpPr>
        <p:sp>
          <p:nvSpPr>
            <p:cNvPr id="6916" name="Google Shape;6916;p14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4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142"/>
          <p:cNvGrpSpPr/>
          <p:nvPr/>
        </p:nvGrpSpPr>
        <p:grpSpPr>
          <a:xfrm>
            <a:off x="2190678" y="3349314"/>
            <a:ext cx="380081" cy="367111"/>
            <a:chOff x="-38905225" y="3591875"/>
            <a:chExt cx="325300" cy="314200"/>
          </a:xfrm>
        </p:grpSpPr>
        <p:sp>
          <p:nvSpPr>
            <p:cNvPr id="6921" name="Google Shape;6921;p14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4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4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4" name="Google Shape;6924;p14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5" name="Google Shape;6925;p142"/>
          <p:cNvGrpSpPr/>
          <p:nvPr/>
        </p:nvGrpSpPr>
        <p:grpSpPr>
          <a:xfrm>
            <a:off x="3997427" y="3334394"/>
            <a:ext cx="290815" cy="369740"/>
            <a:chOff x="-37370925" y="3579105"/>
            <a:chExt cx="248900" cy="316450"/>
          </a:xfrm>
        </p:grpSpPr>
        <p:sp>
          <p:nvSpPr>
            <p:cNvPr id="6926" name="Google Shape;6926;p14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8" name="Google Shape;6928;p14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0" name="Google Shape;6930;p142"/>
          <p:cNvGrpSpPr/>
          <p:nvPr/>
        </p:nvGrpSpPr>
        <p:grpSpPr>
          <a:xfrm>
            <a:off x="1690803" y="2412465"/>
            <a:ext cx="371814" cy="369974"/>
            <a:chOff x="-42259725" y="3951100"/>
            <a:chExt cx="318225" cy="316650"/>
          </a:xfrm>
        </p:grpSpPr>
        <p:sp>
          <p:nvSpPr>
            <p:cNvPr id="6931" name="Google Shape;6931;p14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4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42"/>
          <p:cNvGrpSpPr/>
          <p:nvPr/>
        </p:nvGrpSpPr>
        <p:grpSpPr>
          <a:xfrm>
            <a:off x="3889164" y="1591486"/>
            <a:ext cx="370879" cy="337755"/>
            <a:chOff x="-40378075" y="3267450"/>
            <a:chExt cx="317425" cy="289075"/>
          </a:xfrm>
        </p:grpSpPr>
        <p:sp>
          <p:nvSpPr>
            <p:cNvPr id="6934" name="Google Shape;6934;p14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4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4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142"/>
          <p:cNvGrpSpPr/>
          <p:nvPr/>
        </p:nvGrpSpPr>
        <p:grpSpPr>
          <a:xfrm>
            <a:off x="3892830" y="1992754"/>
            <a:ext cx="363548" cy="369974"/>
            <a:chOff x="-40372575" y="3604550"/>
            <a:chExt cx="311150" cy="316650"/>
          </a:xfrm>
        </p:grpSpPr>
        <p:sp>
          <p:nvSpPr>
            <p:cNvPr id="6939" name="Google Shape;6939;p14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4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2" name="Google Shape;6942;p14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42"/>
          <p:cNvGrpSpPr/>
          <p:nvPr/>
        </p:nvGrpSpPr>
        <p:grpSpPr>
          <a:xfrm>
            <a:off x="2616780" y="2885417"/>
            <a:ext cx="399038" cy="372165"/>
            <a:chOff x="-38542250" y="3220175"/>
            <a:chExt cx="341525" cy="318525"/>
          </a:xfrm>
        </p:grpSpPr>
        <p:sp>
          <p:nvSpPr>
            <p:cNvPr id="6944" name="Google Shape;6944;p14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4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142"/>
          <p:cNvGrpSpPr/>
          <p:nvPr/>
        </p:nvGrpSpPr>
        <p:grpSpPr>
          <a:xfrm>
            <a:off x="2638712" y="3344787"/>
            <a:ext cx="369974" cy="369068"/>
            <a:chOff x="-38537400" y="3588000"/>
            <a:chExt cx="316650" cy="315875"/>
          </a:xfrm>
        </p:grpSpPr>
        <p:sp>
          <p:nvSpPr>
            <p:cNvPr id="6948" name="Google Shape;6948;p14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4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142"/>
          <p:cNvGrpSpPr/>
          <p:nvPr/>
        </p:nvGrpSpPr>
        <p:grpSpPr>
          <a:xfrm>
            <a:off x="2637792" y="3802316"/>
            <a:ext cx="371814" cy="369974"/>
            <a:chOff x="-38538975" y="3954250"/>
            <a:chExt cx="318225" cy="316650"/>
          </a:xfrm>
        </p:grpSpPr>
        <p:sp>
          <p:nvSpPr>
            <p:cNvPr id="6953" name="Google Shape;6953;p14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142"/>
          <p:cNvGrpSpPr/>
          <p:nvPr/>
        </p:nvGrpSpPr>
        <p:grpSpPr>
          <a:xfrm>
            <a:off x="3955104" y="3797243"/>
            <a:ext cx="375465" cy="371814"/>
            <a:chOff x="-37385100" y="3949908"/>
            <a:chExt cx="321350" cy="318225"/>
          </a:xfrm>
        </p:grpSpPr>
        <p:sp>
          <p:nvSpPr>
            <p:cNvPr id="6956" name="Google Shape;6956;p14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142"/>
          <p:cNvGrpSpPr/>
          <p:nvPr/>
        </p:nvGrpSpPr>
        <p:grpSpPr>
          <a:xfrm>
            <a:off x="2130763" y="1532803"/>
            <a:ext cx="370909" cy="370675"/>
            <a:chOff x="-41895050" y="3217225"/>
            <a:chExt cx="317450" cy="317250"/>
          </a:xfrm>
        </p:grpSpPr>
        <p:sp>
          <p:nvSpPr>
            <p:cNvPr id="6959" name="Google Shape;6959;p14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4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142"/>
          <p:cNvGrpSpPr/>
          <p:nvPr/>
        </p:nvGrpSpPr>
        <p:grpSpPr>
          <a:xfrm>
            <a:off x="2130310" y="1969737"/>
            <a:ext cx="371814" cy="369974"/>
            <a:chOff x="-41893475" y="3584850"/>
            <a:chExt cx="318225" cy="316650"/>
          </a:xfrm>
        </p:grpSpPr>
        <p:sp>
          <p:nvSpPr>
            <p:cNvPr id="6965" name="Google Shape;6965;p14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4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9" name="Google Shape;6969;p14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142"/>
          <p:cNvGrpSpPr/>
          <p:nvPr/>
        </p:nvGrpSpPr>
        <p:grpSpPr>
          <a:xfrm>
            <a:off x="900338" y="3365029"/>
            <a:ext cx="337522" cy="370909"/>
            <a:chOff x="-39998250" y="3605325"/>
            <a:chExt cx="288875" cy="317450"/>
          </a:xfrm>
        </p:grpSpPr>
        <p:sp>
          <p:nvSpPr>
            <p:cNvPr id="6972" name="Google Shape;6972;p14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142"/>
          <p:cNvGrpSpPr/>
          <p:nvPr/>
        </p:nvGrpSpPr>
        <p:grpSpPr>
          <a:xfrm>
            <a:off x="884112" y="3823493"/>
            <a:ext cx="369974" cy="369945"/>
            <a:chOff x="-40011050" y="3972375"/>
            <a:chExt cx="316650" cy="316625"/>
          </a:xfrm>
        </p:grpSpPr>
        <p:sp>
          <p:nvSpPr>
            <p:cNvPr id="6975" name="Google Shape;6975;p14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4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42"/>
          <p:cNvGrpSpPr/>
          <p:nvPr/>
        </p:nvGrpSpPr>
        <p:grpSpPr>
          <a:xfrm>
            <a:off x="3116043" y="2888192"/>
            <a:ext cx="266921" cy="369039"/>
            <a:chOff x="-38129425" y="3222550"/>
            <a:chExt cx="228450" cy="315850"/>
          </a:xfrm>
        </p:grpSpPr>
        <p:sp>
          <p:nvSpPr>
            <p:cNvPr id="6978" name="Google Shape;6978;p14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4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142"/>
          <p:cNvGrpSpPr/>
          <p:nvPr/>
        </p:nvGrpSpPr>
        <p:grpSpPr>
          <a:xfrm>
            <a:off x="3071012" y="3344787"/>
            <a:ext cx="371785" cy="369974"/>
            <a:chOff x="-38172725" y="3588000"/>
            <a:chExt cx="318200" cy="316650"/>
          </a:xfrm>
        </p:grpSpPr>
        <p:sp>
          <p:nvSpPr>
            <p:cNvPr id="6981" name="Google Shape;6981;p14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4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4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4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4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4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142"/>
          <p:cNvGrpSpPr/>
          <p:nvPr/>
        </p:nvGrpSpPr>
        <p:grpSpPr>
          <a:xfrm>
            <a:off x="3146914" y="3803222"/>
            <a:ext cx="219981" cy="369974"/>
            <a:chOff x="-38109725" y="3955025"/>
            <a:chExt cx="188275" cy="316650"/>
          </a:xfrm>
        </p:grpSpPr>
        <p:sp>
          <p:nvSpPr>
            <p:cNvPr id="6990" name="Google Shape;6990;p14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14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3" name="Google Shape;6993;p142"/>
          <p:cNvGrpSpPr/>
          <p:nvPr/>
        </p:nvGrpSpPr>
        <p:grpSpPr>
          <a:xfrm>
            <a:off x="2562313" y="1534643"/>
            <a:ext cx="373654" cy="369068"/>
            <a:chOff x="-41530375" y="3218800"/>
            <a:chExt cx="319800" cy="315875"/>
          </a:xfrm>
        </p:grpSpPr>
        <p:sp>
          <p:nvSpPr>
            <p:cNvPr id="6994" name="Google Shape;6994;p14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2"/>
          <p:cNvGrpSpPr/>
          <p:nvPr/>
        </p:nvGrpSpPr>
        <p:grpSpPr>
          <a:xfrm>
            <a:off x="2564607" y="2049801"/>
            <a:ext cx="369068" cy="289004"/>
            <a:chOff x="-41526450" y="3653375"/>
            <a:chExt cx="315875" cy="247350"/>
          </a:xfrm>
        </p:grpSpPr>
        <p:sp>
          <p:nvSpPr>
            <p:cNvPr id="6997" name="Google Shape;6997;p14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42"/>
          <p:cNvGrpSpPr/>
          <p:nvPr/>
        </p:nvGrpSpPr>
        <p:grpSpPr>
          <a:xfrm>
            <a:off x="2565994" y="2412465"/>
            <a:ext cx="366293" cy="369974"/>
            <a:chOff x="-41526450" y="3951100"/>
            <a:chExt cx="313500" cy="316650"/>
          </a:xfrm>
        </p:grpSpPr>
        <p:sp>
          <p:nvSpPr>
            <p:cNvPr id="7000" name="Google Shape;7000;p14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2"/>
          <p:cNvGrpSpPr/>
          <p:nvPr/>
        </p:nvGrpSpPr>
        <p:grpSpPr>
          <a:xfrm>
            <a:off x="1331249" y="2906594"/>
            <a:ext cx="339595" cy="371814"/>
            <a:chOff x="-39625900" y="3238300"/>
            <a:chExt cx="290650" cy="318225"/>
          </a:xfrm>
        </p:grpSpPr>
        <p:sp>
          <p:nvSpPr>
            <p:cNvPr id="7004" name="Google Shape;7004;p14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6" name="Google Shape;7006;p14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7" name="Google Shape;7007;p142"/>
          <p:cNvGrpSpPr/>
          <p:nvPr/>
        </p:nvGrpSpPr>
        <p:grpSpPr>
          <a:xfrm>
            <a:off x="1325300" y="3823055"/>
            <a:ext cx="366293" cy="370441"/>
            <a:chOff x="-39647175" y="3972000"/>
            <a:chExt cx="313500" cy="317050"/>
          </a:xfrm>
        </p:grpSpPr>
        <p:sp>
          <p:nvSpPr>
            <p:cNvPr id="7008" name="Google Shape;7008;p14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4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42"/>
          <p:cNvGrpSpPr/>
          <p:nvPr/>
        </p:nvGrpSpPr>
        <p:grpSpPr>
          <a:xfrm>
            <a:off x="3494427" y="2887053"/>
            <a:ext cx="375495" cy="370879"/>
            <a:chOff x="-37808850" y="3221575"/>
            <a:chExt cx="321375" cy="317425"/>
          </a:xfrm>
        </p:grpSpPr>
        <p:sp>
          <p:nvSpPr>
            <p:cNvPr id="7012" name="Google Shape;7012;p14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4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142"/>
          <p:cNvGrpSpPr/>
          <p:nvPr/>
        </p:nvGrpSpPr>
        <p:grpSpPr>
          <a:xfrm>
            <a:off x="3503201" y="3409084"/>
            <a:ext cx="372749" cy="241158"/>
            <a:chOff x="-37806500" y="3643030"/>
            <a:chExt cx="319025" cy="206400"/>
          </a:xfrm>
        </p:grpSpPr>
        <p:sp>
          <p:nvSpPr>
            <p:cNvPr id="7015" name="Google Shape;7015;p14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142"/>
          <p:cNvGrpSpPr/>
          <p:nvPr/>
        </p:nvGrpSpPr>
        <p:grpSpPr>
          <a:xfrm>
            <a:off x="3505508" y="3801381"/>
            <a:ext cx="368134" cy="371814"/>
            <a:chOff x="-37804925" y="3953450"/>
            <a:chExt cx="315075" cy="318225"/>
          </a:xfrm>
        </p:grpSpPr>
        <p:sp>
          <p:nvSpPr>
            <p:cNvPr id="7018" name="Google Shape;7018;p14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4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1" name="Google Shape;7021;p14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2" name="Google Shape;7022;p142"/>
          <p:cNvGrpSpPr/>
          <p:nvPr/>
        </p:nvGrpSpPr>
        <p:grpSpPr>
          <a:xfrm>
            <a:off x="4860977" y="1553988"/>
            <a:ext cx="355663" cy="308725"/>
            <a:chOff x="-28462125" y="3199700"/>
            <a:chExt cx="298550" cy="259150"/>
          </a:xfrm>
        </p:grpSpPr>
        <p:sp>
          <p:nvSpPr>
            <p:cNvPr id="7023" name="Google Shape;7023;p14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4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4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142"/>
          <p:cNvGrpSpPr/>
          <p:nvPr/>
        </p:nvGrpSpPr>
        <p:grpSpPr>
          <a:xfrm>
            <a:off x="4861930" y="1988678"/>
            <a:ext cx="353757" cy="352833"/>
            <a:chOff x="-28461325" y="3545475"/>
            <a:chExt cx="296950" cy="296175"/>
          </a:xfrm>
        </p:grpSpPr>
        <p:sp>
          <p:nvSpPr>
            <p:cNvPr id="7027" name="Google Shape;7027;p14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4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4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4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2"/>
          <p:cNvGrpSpPr/>
          <p:nvPr/>
        </p:nvGrpSpPr>
        <p:grpSpPr>
          <a:xfrm>
            <a:off x="4858162" y="2438722"/>
            <a:ext cx="361292" cy="352803"/>
            <a:chOff x="-28463700" y="3914875"/>
            <a:chExt cx="303275" cy="296150"/>
          </a:xfrm>
        </p:grpSpPr>
        <p:sp>
          <p:nvSpPr>
            <p:cNvPr id="7034" name="Google Shape;7034;p14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142"/>
          <p:cNvGrpSpPr/>
          <p:nvPr/>
        </p:nvGrpSpPr>
        <p:grpSpPr>
          <a:xfrm>
            <a:off x="7092947" y="1594805"/>
            <a:ext cx="351880" cy="227092"/>
            <a:chOff x="-26573400" y="3224125"/>
            <a:chExt cx="295375" cy="190625"/>
          </a:xfrm>
        </p:grpSpPr>
        <p:sp>
          <p:nvSpPr>
            <p:cNvPr id="7037" name="Google Shape;7037;p14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142"/>
          <p:cNvGrpSpPr/>
          <p:nvPr/>
        </p:nvGrpSpPr>
        <p:grpSpPr>
          <a:xfrm>
            <a:off x="7092947" y="1989140"/>
            <a:ext cx="351880" cy="351910"/>
            <a:chOff x="-26573400" y="3546250"/>
            <a:chExt cx="295375" cy="295400"/>
          </a:xfrm>
        </p:grpSpPr>
        <p:sp>
          <p:nvSpPr>
            <p:cNvPr id="7040" name="Google Shape;7040;p14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4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4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142"/>
          <p:cNvGrpSpPr/>
          <p:nvPr/>
        </p:nvGrpSpPr>
        <p:grpSpPr>
          <a:xfrm>
            <a:off x="7081228" y="2439049"/>
            <a:ext cx="375319" cy="352148"/>
            <a:chOff x="-26583625" y="3917025"/>
            <a:chExt cx="315050" cy="295600"/>
          </a:xfrm>
        </p:grpSpPr>
        <p:sp>
          <p:nvSpPr>
            <p:cNvPr id="7046" name="Google Shape;7046;p14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4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0" name="Google Shape;7050;p14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1" name="Google Shape;7051;p142"/>
          <p:cNvGrpSpPr/>
          <p:nvPr/>
        </p:nvGrpSpPr>
        <p:grpSpPr>
          <a:xfrm>
            <a:off x="5779742" y="3398079"/>
            <a:ext cx="289039" cy="352833"/>
            <a:chOff x="-24694925" y="3518700"/>
            <a:chExt cx="242625" cy="296175"/>
          </a:xfrm>
        </p:grpSpPr>
        <p:sp>
          <p:nvSpPr>
            <p:cNvPr id="7052" name="Google Shape;7052;p14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4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142"/>
          <p:cNvGrpSpPr/>
          <p:nvPr/>
        </p:nvGrpSpPr>
        <p:grpSpPr>
          <a:xfrm>
            <a:off x="5779280" y="3848107"/>
            <a:ext cx="289962" cy="352833"/>
            <a:chOff x="-24709100" y="3888875"/>
            <a:chExt cx="243400" cy="296175"/>
          </a:xfrm>
        </p:grpSpPr>
        <p:sp>
          <p:nvSpPr>
            <p:cNvPr id="7057" name="Google Shape;7057;p14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4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4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142"/>
          <p:cNvGrpSpPr/>
          <p:nvPr/>
        </p:nvGrpSpPr>
        <p:grpSpPr>
          <a:xfrm>
            <a:off x="7979280" y="2920770"/>
            <a:ext cx="356556" cy="349557"/>
            <a:chOff x="-22863675" y="3131775"/>
            <a:chExt cx="299300" cy="293425"/>
          </a:xfrm>
        </p:grpSpPr>
        <p:sp>
          <p:nvSpPr>
            <p:cNvPr id="7061" name="Google Shape;7061;p14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4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142"/>
          <p:cNvGrpSpPr/>
          <p:nvPr/>
        </p:nvGrpSpPr>
        <p:grpSpPr>
          <a:xfrm>
            <a:off x="5322144" y="1531949"/>
            <a:ext cx="310602" cy="352803"/>
            <a:chOff x="-28069875" y="3175300"/>
            <a:chExt cx="260725" cy="296150"/>
          </a:xfrm>
        </p:grpSpPr>
        <p:sp>
          <p:nvSpPr>
            <p:cNvPr id="7065" name="Google Shape;7065;p14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4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4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4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4" name="Google Shape;7074;p14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5" name="Google Shape;7075;p142"/>
          <p:cNvGrpSpPr/>
          <p:nvPr/>
        </p:nvGrpSpPr>
        <p:grpSpPr>
          <a:xfrm>
            <a:off x="5363423" y="2439183"/>
            <a:ext cx="228045" cy="351880"/>
            <a:chOff x="-28032075" y="3916450"/>
            <a:chExt cx="191425" cy="295375"/>
          </a:xfrm>
        </p:grpSpPr>
        <p:sp>
          <p:nvSpPr>
            <p:cNvPr id="7076" name="Google Shape;7076;p14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142"/>
          <p:cNvGrpSpPr/>
          <p:nvPr/>
        </p:nvGrpSpPr>
        <p:grpSpPr>
          <a:xfrm>
            <a:off x="7528769" y="1531934"/>
            <a:ext cx="352833" cy="352833"/>
            <a:chOff x="-26201650" y="3176075"/>
            <a:chExt cx="296175" cy="296175"/>
          </a:xfrm>
        </p:grpSpPr>
        <p:sp>
          <p:nvSpPr>
            <p:cNvPr id="7080" name="Google Shape;7080;p14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4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142"/>
          <p:cNvGrpSpPr/>
          <p:nvPr/>
        </p:nvGrpSpPr>
        <p:grpSpPr>
          <a:xfrm>
            <a:off x="7528293" y="1989155"/>
            <a:ext cx="353786" cy="351880"/>
            <a:chOff x="-26204800" y="3547050"/>
            <a:chExt cx="296975" cy="295375"/>
          </a:xfrm>
        </p:grpSpPr>
        <p:sp>
          <p:nvSpPr>
            <p:cNvPr id="7083" name="Google Shape;7083;p14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5" name="Google Shape;7085;p14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6" name="Google Shape;7086;p142"/>
          <p:cNvGrpSpPr/>
          <p:nvPr/>
        </p:nvGrpSpPr>
        <p:grpSpPr>
          <a:xfrm>
            <a:off x="6199548" y="2919133"/>
            <a:ext cx="345328" cy="352833"/>
            <a:chOff x="-24353875" y="3147725"/>
            <a:chExt cx="289875" cy="296175"/>
          </a:xfrm>
        </p:grpSpPr>
        <p:sp>
          <p:nvSpPr>
            <p:cNvPr id="7087" name="Google Shape;7087;p14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2"/>
          <p:cNvGrpSpPr/>
          <p:nvPr/>
        </p:nvGrpSpPr>
        <p:grpSpPr>
          <a:xfrm>
            <a:off x="6207530" y="3398540"/>
            <a:ext cx="329365" cy="351910"/>
            <a:chOff x="-24344425" y="3519475"/>
            <a:chExt cx="276475" cy="295400"/>
          </a:xfrm>
        </p:grpSpPr>
        <p:sp>
          <p:nvSpPr>
            <p:cNvPr id="7090" name="Google Shape;7090;p14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42"/>
          <p:cNvGrpSpPr/>
          <p:nvPr/>
        </p:nvGrpSpPr>
        <p:grpSpPr>
          <a:xfrm>
            <a:off x="6197210" y="3850460"/>
            <a:ext cx="350004" cy="348128"/>
            <a:chOff x="-24353075" y="3891250"/>
            <a:chExt cx="293800" cy="292225"/>
          </a:xfrm>
        </p:grpSpPr>
        <p:sp>
          <p:nvSpPr>
            <p:cNvPr id="7093" name="Google Shape;7093;p14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42"/>
          <p:cNvGrpSpPr/>
          <p:nvPr/>
        </p:nvGrpSpPr>
        <p:grpSpPr>
          <a:xfrm>
            <a:off x="7980681" y="3398763"/>
            <a:ext cx="353757" cy="351463"/>
            <a:chOff x="-22845575" y="3504075"/>
            <a:chExt cx="296950" cy="295025"/>
          </a:xfrm>
        </p:grpSpPr>
        <p:sp>
          <p:nvSpPr>
            <p:cNvPr id="7096" name="Google Shape;7096;p14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4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142"/>
          <p:cNvGrpSpPr/>
          <p:nvPr/>
        </p:nvGrpSpPr>
        <p:grpSpPr>
          <a:xfrm>
            <a:off x="5773862" y="1532411"/>
            <a:ext cx="299344" cy="351880"/>
            <a:chOff x="-27691025" y="3175300"/>
            <a:chExt cx="251275" cy="295375"/>
          </a:xfrm>
        </p:grpSpPr>
        <p:sp>
          <p:nvSpPr>
            <p:cNvPr id="7099" name="Google Shape;7099;p14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4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4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142"/>
          <p:cNvGrpSpPr/>
          <p:nvPr/>
        </p:nvGrpSpPr>
        <p:grpSpPr>
          <a:xfrm>
            <a:off x="5746179" y="2051087"/>
            <a:ext cx="354710" cy="228015"/>
            <a:chOff x="-27721750" y="3598250"/>
            <a:chExt cx="297750" cy="191400"/>
          </a:xfrm>
        </p:grpSpPr>
        <p:sp>
          <p:nvSpPr>
            <p:cNvPr id="7104" name="Google Shape;7104;p14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4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142"/>
          <p:cNvGrpSpPr/>
          <p:nvPr/>
        </p:nvGrpSpPr>
        <p:grpSpPr>
          <a:xfrm>
            <a:off x="5747579" y="2444633"/>
            <a:ext cx="351910" cy="340980"/>
            <a:chOff x="-27719400" y="3925600"/>
            <a:chExt cx="295400" cy="286225"/>
          </a:xfrm>
        </p:grpSpPr>
        <p:sp>
          <p:nvSpPr>
            <p:cNvPr id="7107" name="Google Shape;7107;p14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142"/>
          <p:cNvGrpSpPr/>
          <p:nvPr/>
        </p:nvGrpSpPr>
        <p:grpSpPr>
          <a:xfrm>
            <a:off x="7968851" y="1531473"/>
            <a:ext cx="353757" cy="353757"/>
            <a:chOff x="-25834600" y="3176875"/>
            <a:chExt cx="296950" cy="296950"/>
          </a:xfrm>
        </p:grpSpPr>
        <p:sp>
          <p:nvSpPr>
            <p:cNvPr id="7110" name="Google Shape;7110;p14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4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4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4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142"/>
          <p:cNvGrpSpPr/>
          <p:nvPr/>
        </p:nvGrpSpPr>
        <p:grpSpPr>
          <a:xfrm>
            <a:off x="7968851" y="1999474"/>
            <a:ext cx="353757" cy="331241"/>
            <a:chOff x="-25834600" y="3564375"/>
            <a:chExt cx="296950" cy="278050"/>
          </a:xfrm>
        </p:grpSpPr>
        <p:sp>
          <p:nvSpPr>
            <p:cNvPr id="7116" name="Google Shape;7116;p14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4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4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4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142"/>
          <p:cNvGrpSpPr/>
          <p:nvPr/>
        </p:nvGrpSpPr>
        <p:grpSpPr>
          <a:xfrm>
            <a:off x="7966974" y="2438826"/>
            <a:ext cx="357509" cy="352595"/>
            <a:chOff x="-25834600" y="3915850"/>
            <a:chExt cx="300100" cy="295975"/>
          </a:xfrm>
        </p:grpSpPr>
        <p:sp>
          <p:nvSpPr>
            <p:cNvPr id="7125" name="Google Shape;7125;p14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2"/>
          <p:cNvGrpSpPr/>
          <p:nvPr/>
        </p:nvGrpSpPr>
        <p:grpSpPr>
          <a:xfrm>
            <a:off x="6702402" y="2920056"/>
            <a:ext cx="228968" cy="350987"/>
            <a:chOff x="-23930925" y="3149300"/>
            <a:chExt cx="192200" cy="294625"/>
          </a:xfrm>
        </p:grpSpPr>
        <p:sp>
          <p:nvSpPr>
            <p:cNvPr id="7129" name="Google Shape;7129;p14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142"/>
          <p:cNvGrpSpPr/>
          <p:nvPr/>
        </p:nvGrpSpPr>
        <p:grpSpPr>
          <a:xfrm>
            <a:off x="6659232" y="3398540"/>
            <a:ext cx="315307" cy="351910"/>
            <a:chOff x="-23962425" y="3519475"/>
            <a:chExt cx="264675" cy="295400"/>
          </a:xfrm>
        </p:grpSpPr>
        <p:sp>
          <p:nvSpPr>
            <p:cNvPr id="7134" name="Google Shape;7134;p14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6" name="Google Shape;7136;p14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142"/>
          <p:cNvGrpSpPr/>
          <p:nvPr/>
        </p:nvGrpSpPr>
        <p:grpSpPr>
          <a:xfrm>
            <a:off x="8037908" y="3848584"/>
            <a:ext cx="239302" cy="351880"/>
            <a:chOff x="-22788075" y="3904625"/>
            <a:chExt cx="200875" cy="295375"/>
          </a:xfrm>
        </p:grpSpPr>
        <p:sp>
          <p:nvSpPr>
            <p:cNvPr id="7138" name="Google Shape;7138;p14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4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42"/>
          <p:cNvGrpSpPr/>
          <p:nvPr/>
        </p:nvGrpSpPr>
        <p:grpSpPr>
          <a:xfrm>
            <a:off x="6193206" y="1531949"/>
            <a:ext cx="354710" cy="352803"/>
            <a:chOff x="-27351575" y="3175300"/>
            <a:chExt cx="297750" cy="296150"/>
          </a:xfrm>
        </p:grpSpPr>
        <p:sp>
          <p:nvSpPr>
            <p:cNvPr id="7143" name="Google Shape;7143;p14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142"/>
          <p:cNvGrpSpPr/>
          <p:nvPr/>
        </p:nvGrpSpPr>
        <p:grpSpPr>
          <a:xfrm>
            <a:off x="6235914" y="1988559"/>
            <a:ext cx="269293" cy="353072"/>
            <a:chOff x="-27313750" y="3545275"/>
            <a:chExt cx="226050" cy="296375"/>
          </a:xfrm>
        </p:grpSpPr>
        <p:sp>
          <p:nvSpPr>
            <p:cNvPr id="7148" name="Google Shape;7148;p14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4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4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142"/>
          <p:cNvGrpSpPr/>
          <p:nvPr/>
        </p:nvGrpSpPr>
        <p:grpSpPr>
          <a:xfrm>
            <a:off x="6193206" y="2436830"/>
            <a:ext cx="354710" cy="356586"/>
            <a:chOff x="-27351575" y="3915650"/>
            <a:chExt cx="297750" cy="299325"/>
          </a:xfrm>
        </p:grpSpPr>
        <p:sp>
          <p:nvSpPr>
            <p:cNvPr id="7152" name="Google Shape;7152;p14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2"/>
          <p:cNvGrpSpPr/>
          <p:nvPr/>
        </p:nvGrpSpPr>
        <p:grpSpPr>
          <a:xfrm>
            <a:off x="4880696" y="2919029"/>
            <a:ext cx="319060" cy="353042"/>
            <a:chOff x="-25445525" y="3175900"/>
            <a:chExt cx="267825" cy="296350"/>
          </a:xfrm>
        </p:grpSpPr>
        <p:sp>
          <p:nvSpPr>
            <p:cNvPr id="7155" name="Google Shape;7155;p14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2"/>
          <p:cNvGrpSpPr/>
          <p:nvPr/>
        </p:nvGrpSpPr>
        <p:grpSpPr>
          <a:xfrm>
            <a:off x="4862410" y="3409352"/>
            <a:ext cx="355633" cy="330288"/>
            <a:chOff x="-25465200" y="3565175"/>
            <a:chExt cx="298525" cy="277250"/>
          </a:xfrm>
        </p:grpSpPr>
        <p:sp>
          <p:nvSpPr>
            <p:cNvPr id="7159" name="Google Shape;7159;p14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2"/>
          <p:cNvGrpSpPr/>
          <p:nvPr/>
        </p:nvGrpSpPr>
        <p:grpSpPr>
          <a:xfrm>
            <a:off x="4861948" y="3848882"/>
            <a:ext cx="356556" cy="351285"/>
            <a:chOff x="-25465200" y="3916150"/>
            <a:chExt cx="299300" cy="294875"/>
          </a:xfrm>
        </p:grpSpPr>
        <p:sp>
          <p:nvSpPr>
            <p:cNvPr id="7162" name="Google Shape;7162;p14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42"/>
          <p:cNvGrpSpPr/>
          <p:nvPr/>
        </p:nvGrpSpPr>
        <p:grpSpPr>
          <a:xfrm>
            <a:off x="7089388" y="2919148"/>
            <a:ext cx="351880" cy="352803"/>
            <a:chOff x="-23615075" y="3148525"/>
            <a:chExt cx="295375" cy="296150"/>
          </a:xfrm>
        </p:grpSpPr>
        <p:sp>
          <p:nvSpPr>
            <p:cNvPr id="7165" name="Google Shape;7165;p14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4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9" name="Google Shape;7169;p14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0" name="Google Shape;7170;p142"/>
          <p:cNvGrpSpPr/>
          <p:nvPr/>
        </p:nvGrpSpPr>
        <p:grpSpPr>
          <a:xfrm>
            <a:off x="7088911" y="3858427"/>
            <a:ext cx="352833" cy="332194"/>
            <a:chOff x="-23615075" y="3906200"/>
            <a:chExt cx="296175" cy="278850"/>
          </a:xfrm>
        </p:grpSpPr>
        <p:sp>
          <p:nvSpPr>
            <p:cNvPr id="7171" name="Google Shape;7171;p14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4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4" name="Google Shape;7174;p14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5" name="Google Shape;7175;p142"/>
          <p:cNvGrpSpPr/>
          <p:nvPr/>
        </p:nvGrpSpPr>
        <p:grpSpPr>
          <a:xfrm>
            <a:off x="6637880" y="1532068"/>
            <a:ext cx="353757" cy="352565"/>
            <a:chOff x="-26980600" y="3175500"/>
            <a:chExt cx="296950" cy="295950"/>
          </a:xfrm>
        </p:grpSpPr>
        <p:sp>
          <p:nvSpPr>
            <p:cNvPr id="7176" name="Google Shape;7176;p14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4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4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9" name="Google Shape;7179;p14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0" name="Google Shape;7180;p142"/>
          <p:cNvGrpSpPr/>
          <p:nvPr/>
        </p:nvGrpSpPr>
        <p:grpSpPr>
          <a:xfrm>
            <a:off x="6638357" y="2470604"/>
            <a:ext cx="352803" cy="289039"/>
            <a:chOff x="-26981375" y="3951875"/>
            <a:chExt cx="296150" cy="242625"/>
          </a:xfrm>
        </p:grpSpPr>
        <p:sp>
          <p:nvSpPr>
            <p:cNvPr id="7181" name="Google Shape;7181;p14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4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4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142"/>
          <p:cNvGrpSpPr/>
          <p:nvPr/>
        </p:nvGrpSpPr>
        <p:grpSpPr>
          <a:xfrm>
            <a:off x="5303399" y="2918195"/>
            <a:ext cx="351910" cy="354710"/>
            <a:chOff x="-25094250" y="3176075"/>
            <a:chExt cx="295400" cy="297750"/>
          </a:xfrm>
        </p:grpSpPr>
        <p:sp>
          <p:nvSpPr>
            <p:cNvPr id="7185" name="Google Shape;7185;p14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4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4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142"/>
          <p:cNvGrpSpPr/>
          <p:nvPr/>
        </p:nvGrpSpPr>
        <p:grpSpPr>
          <a:xfrm>
            <a:off x="5303399" y="3398556"/>
            <a:ext cx="351910" cy="351880"/>
            <a:chOff x="-25094250" y="3547050"/>
            <a:chExt cx="295400" cy="295375"/>
          </a:xfrm>
        </p:grpSpPr>
        <p:sp>
          <p:nvSpPr>
            <p:cNvPr id="7189" name="Google Shape;7189;p14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4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14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5" name="Google Shape;7195;p142"/>
          <p:cNvGrpSpPr/>
          <p:nvPr/>
        </p:nvGrpSpPr>
        <p:grpSpPr>
          <a:xfrm>
            <a:off x="7535476" y="2919148"/>
            <a:ext cx="352803" cy="352803"/>
            <a:chOff x="-23245675" y="3148525"/>
            <a:chExt cx="296150" cy="296150"/>
          </a:xfrm>
        </p:grpSpPr>
        <p:sp>
          <p:nvSpPr>
            <p:cNvPr id="7196" name="Google Shape;7196;p14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14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142"/>
          <p:cNvGrpSpPr/>
          <p:nvPr/>
        </p:nvGrpSpPr>
        <p:grpSpPr>
          <a:xfrm>
            <a:off x="7535938" y="3848122"/>
            <a:ext cx="351880" cy="352803"/>
            <a:chOff x="-23244900" y="3888100"/>
            <a:chExt cx="295375" cy="296150"/>
          </a:xfrm>
        </p:grpSpPr>
        <p:sp>
          <p:nvSpPr>
            <p:cNvPr id="7201" name="Google Shape;7201;p14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4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4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4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6"/>
        <p:cNvGrpSpPr/>
        <p:nvPr/>
      </p:nvGrpSpPr>
      <p:grpSpPr>
        <a:xfrm>
          <a:off x="0" y="0"/>
          <a:ext cx="0" cy="0"/>
          <a:chOff x="0" y="0"/>
          <a:chExt cx="0" cy="0"/>
        </a:xfrm>
      </p:grpSpPr>
      <p:sp>
        <p:nvSpPr>
          <p:cNvPr id="7217" name="Google Shape;7217;p14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18" name="Google Shape;7218;p14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19" name="Google Shape;7219;p14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143"/>
          <p:cNvGrpSpPr/>
          <p:nvPr/>
        </p:nvGrpSpPr>
        <p:grpSpPr>
          <a:xfrm>
            <a:off x="850004" y="1975418"/>
            <a:ext cx="367261" cy="367261"/>
            <a:chOff x="-65145700" y="3727425"/>
            <a:chExt cx="317425" cy="317425"/>
          </a:xfrm>
        </p:grpSpPr>
        <p:sp>
          <p:nvSpPr>
            <p:cNvPr id="7221" name="Google Shape;7221;p14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4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143"/>
          <p:cNvGrpSpPr/>
          <p:nvPr/>
        </p:nvGrpSpPr>
        <p:grpSpPr>
          <a:xfrm>
            <a:off x="853201" y="2404333"/>
            <a:ext cx="360868" cy="367261"/>
            <a:chOff x="-65144125" y="4094450"/>
            <a:chExt cx="311900" cy="317425"/>
          </a:xfrm>
        </p:grpSpPr>
        <p:sp>
          <p:nvSpPr>
            <p:cNvPr id="7224" name="Google Shape;7224;p14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4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4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7" name="Google Shape;7227;p14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8" name="Google Shape;7228;p143"/>
          <p:cNvGrpSpPr/>
          <p:nvPr/>
        </p:nvGrpSpPr>
        <p:grpSpPr>
          <a:xfrm>
            <a:off x="3056770" y="1975028"/>
            <a:ext cx="370645" cy="368042"/>
            <a:chOff x="-63250675" y="3744075"/>
            <a:chExt cx="320350" cy="318100"/>
          </a:xfrm>
        </p:grpSpPr>
        <p:sp>
          <p:nvSpPr>
            <p:cNvPr id="7229" name="Google Shape;7229;p14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4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4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143"/>
          <p:cNvGrpSpPr/>
          <p:nvPr/>
        </p:nvGrpSpPr>
        <p:grpSpPr>
          <a:xfrm>
            <a:off x="3058462" y="2404333"/>
            <a:ext cx="367261" cy="367261"/>
            <a:chOff x="-63250675" y="4110200"/>
            <a:chExt cx="317425" cy="317425"/>
          </a:xfrm>
        </p:grpSpPr>
        <p:sp>
          <p:nvSpPr>
            <p:cNvPr id="7233" name="Google Shape;7233;p14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4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4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4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143"/>
          <p:cNvGrpSpPr/>
          <p:nvPr/>
        </p:nvGrpSpPr>
        <p:grpSpPr>
          <a:xfrm>
            <a:off x="1737509" y="2901428"/>
            <a:ext cx="359075" cy="358844"/>
            <a:chOff x="-61351725" y="3372400"/>
            <a:chExt cx="310350" cy="310150"/>
          </a:xfrm>
        </p:grpSpPr>
        <p:sp>
          <p:nvSpPr>
            <p:cNvPr id="7243" name="Google Shape;7243;p14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143"/>
          <p:cNvGrpSpPr/>
          <p:nvPr/>
        </p:nvGrpSpPr>
        <p:grpSpPr>
          <a:xfrm>
            <a:off x="1733864" y="3364484"/>
            <a:ext cx="366364" cy="333534"/>
            <a:chOff x="-61354875" y="3751050"/>
            <a:chExt cx="316650" cy="288275"/>
          </a:xfrm>
        </p:grpSpPr>
        <p:sp>
          <p:nvSpPr>
            <p:cNvPr id="7247" name="Google Shape;7247;p14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4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143"/>
          <p:cNvGrpSpPr/>
          <p:nvPr/>
        </p:nvGrpSpPr>
        <p:grpSpPr>
          <a:xfrm>
            <a:off x="1733864" y="3806124"/>
            <a:ext cx="366364" cy="367290"/>
            <a:chOff x="-61354875" y="4101525"/>
            <a:chExt cx="316650" cy="317450"/>
          </a:xfrm>
        </p:grpSpPr>
        <p:sp>
          <p:nvSpPr>
            <p:cNvPr id="7251" name="Google Shape;7251;p14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3"/>
          <p:cNvGrpSpPr/>
          <p:nvPr/>
        </p:nvGrpSpPr>
        <p:grpSpPr>
          <a:xfrm>
            <a:off x="3950299" y="2898000"/>
            <a:ext cx="368157" cy="365699"/>
            <a:chOff x="-59470075" y="3308975"/>
            <a:chExt cx="318200" cy="316075"/>
          </a:xfrm>
        </p:grpSpPr>
        <p:sp>
          <p:nvSpPr>
            <p:cNvPr id="7254" name="Google Shape;7254;p14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4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4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43"/>
          <p:cNvGrpSpPr/>
          <p:nvPr/>
        </p:nvGrpSpPr>
        <p:grpSpPr>
          <a:xfrm>
            <a:off x="1295729" y="1533705"/>
            <a:ext cx="367261" cy="364686"/>
            <a:chOff x="-64781025" y="3361050"/>
            <a:chExt cx="317425" cy="315200"/>
          </a:xfrm>
        </p:grpSpPr>
        <p:sp>
          <p:nvSpPr>
            <p:cNvPr id="7264" name="Google Shape;7264;p14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8" name="Google Shape;7268;p14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4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1" name="Google Shape;7271;p143"/>
          <p:cNvGrpSpPr/>
          <p:nvPr/>
        </p:nvGrpSpPr>
        <p:grpSpPr>
          <a:xfrm>
            <a:off x="3500129" y="1975144"/>
            <a:ext cx="382765" cy="367810"/>
            <a:chOff x="-62890750" y="3747425"/>
            <a:chExt cx="330825" cy="317900"/>
          </a:xfrm>
        </p:grpSpPr>
        <p:sp>
          <p:nvSpPr>
            <p:cNvPr id="7272" name="Google Shape;7272;p14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4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143"/>
          <p:cNvGrpSpPr/>
          <p:nvPr/>
        </p:nvGrpSpPr>
        <p:grpSpPr>
          <a:xfrm>
            <a:off x="3507881" y="2404781"/>
            <a:ext cx="367261" cy="366364"/>
            <a:chOff x="-62884425" y="4111775"/>
            <a:chExt cx="317425" cy="316650"/>
          </a:xfrm>
        </p:grpSpPr>
        <p:sp>
          <p:nvSpPr>
            <p:cNvPr id="7287" name="Google Shape;7287;p14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143"/>
          <p:cNvGrpSpPr/>
          <p:nvPr/>
        </p:nvGrpSpPr>
        <p:grpSpPr>
          <a:xfrm>
            <a:off x="2180515" y="2900850"/>
            <a:ext cx="365438" cy="360001"/>
            <a:chOff x="-60991775" y="3376900"/>
            <a:chExt cx="315850" cy="311150"/>
          </a:xfrm>
        </p:grpSpPr>
        <p:sp>
          <p:nvSpPr>
            <p:cNvPr id="7290" name="Google Shape;7290;p14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3"/>
          <p:cNvGrpSpPr/>
          <p:nvPr/>
        </p:nvGrpSpPr>
        <p:grpSpPr>
          <a:xfrm>
            <a:off x="2180052" y="3351714"/>
            <a:ext cx="366364" cy="359075"/>
            <a:chOff x="-60988625" y="3740800"/>
            <a:chExt cx="316650" cy="310350"/>
          </a:xfrm>
        </p:grpSpPr>
        <p:sp>
          <p:nvSpPr>
            <p:cNvPr id="7294" name="Google Shape;7294;p14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143"/>
          <p:cNvGrpSpPr/>
          <p:nvPr/>
        </p:nvGrpSpPr>
        <p:grpSpPr>
          <a:xfrm>
            <a:off x="2180052" y="3807165"/>
            <a:ext cx="366364" cy="365207"/>
            <a:chOff x="-60987850" y="4100950"/>
            <a:chExt cx="316650" cy="315650"/>
          </a:xfrm>
        </p:grpSpPr>
        <p:sp>
          <p:nvSpPr>
            <p:cNvPr id="7298" name="Google Shape;7298;p14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4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143"/>
          <p:cNvGrpSpPr/>
          <p:nvPr/>
        </p:nvGrpSpPr>
        <p:grpSpPr>
          <a:xfrm>
            <a:off x="3949836" y="3352625"/>
            <a:ext cx="369083" cy="357253"/>
            <a:chOff x="-59447250" y="3706150"/>
            <a:chExt cx="319000" cy="308775"/>
          </a:xfrm>
        </p:grpSpPr>
        <p:sp>
          <p:nvSpPr>
            <p:cNvPr id="7304" name="Google Shape;7304;p1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143"/>
          <p:cNvGrpSpPr/>
          <p:nvPr/>
        </p:nvGrpSpPr>
        <p:grpSpPr>
          <a:xfrm>
            <a:off x="1738564" y="1533936"/>
            <a:ext cx="368186" cy="364224"/>
            <a:chOff x="-64406125" y="3362225"/>
            <a:chExt cx="318225" cy="314800"/>
          </a:xfrm>
        </p:grpSpPr>
        <p:sp>
          <p:nvSpPr>
            <p:cNvPr id="7309" name="Google Shape;7309;p14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4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1" name="Google Shape;7311;p143"/>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143"/>
          <p:cNvGrpSpPr/>
          <p:nvPr/>
        </p:nvGrpSpPr>
        <p:grpSpPr>
          <a:xfrm>
            <a:off x="1739027" y="2404781"/>
            <a:ext cx="367261" cy="366364"/>
            <a:chOff x="-64410850" y="4094450"/>
            <a:chExt cx="317425" cy="316650"/>
          </a:xfrm>
        </p:grpSpPr>
        <p:sp>
          <p:nvSpPr>
            <p:cNvPr id="7313" name="Google Shape;7313;p14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14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143"/>
          <p:cNvGrpSpPr/>
          <p:nvPr/>
        </p:nvGrpSpPr>
        <p:grpSpPr>
          <a:xfrm>
            <a:off x="3960575" y="1974854"/>
            <a:ext cx="365467" cy="368389"/>
            <a:chOff x="-62516625" y="3743175"/>
            <a:chExt cx="315875" cy="318400"/>
          </a:xfrm>
        </p:grpSpPr>
        <p:sp>
          <p:nvSpPr>
            <p:cNvPr id="7318" name="Google Shape;7318;p14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4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143"/>
          <p:cNvGrpSpPr/>
          <p:nvPr/>
        </p:nvGrpSpPr>
        <p:grpSpPr>
          <a:xfrm>
            <a:off x="3967415" y="2424826"/>
            <a:ext cx="351786" cy="326274"/>
            <a:chOff x="-62511900" y="4129100"/>
            <a:chExt cx="304050" cy="282000"/>
          </a:xfrm>
        </p:grpSpPr>
        <p:sp>
          <p:nvSpPr>
            <p:cNvPr id="7321" name="Google Shape;7321;p14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4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4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4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143"/>
          <p:cNvGrpSpPr/>
          <p:nvPr/>
        </p:nvGrpSpPr>
        <p:grpSpPr>
          <a:xfrm>
            <a:off x="2645537" y="2897220"/>
            <a:ext cx="310770" cy="367261"/>
            <a:chOff x="-60597975" y="3367475"/>
            <a:chExt cx="268600" cy="317425"/>
          </a:xfrm>
        </p:grpSpPr>
        <p:sp>
          <p:nvSpPr>
            <p:cNvPr id="7327" name="Google Shape;7327;p14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4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2" name="Google Shape;7332;p14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3" name="Google Shape;7333;p143"/>
          <p:cNvGrpSpPr/>
          <p:nvPr/>
        </p:nvGrpSpPr>
        <p:grpSpPr>
          <a:xfrm>
            <a:off x="2617740" y="3858536"/>
            <a:ext cx="366364" cy="262465"/>
            <a:chOff x="-60621600" y="4145650"/>
            <a:chExt cx="316650" cy="226850"/>
          </a:xfrm>
        </p:grpSpPr>
        <p:sp>
          <p:nvSpPr>
            <p:cNvPr id="7334" name="Google Shape;7334;p14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143"/>
          <p:cNvGrpSpPr/>
          <p:nvPr/>
        </p:nvGrpSpPr>
        <p:grpSpPr>
          <a:xfrm>
            <a:off x="3954392" y="3807035"/>
            <a:ext cx="359972" cy="365467"/>
            <a:chOff x="-59400775" y="4084200"/>
            <a:chExt cx="311125" cy="315875"/>
          </a:xfrm>
        </p:grpSpPr>
        <p:sp>
          <p:nvSpPr>
            <p:cNvPr id="7338" name="Google Shape;7338;p14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4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4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4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3"/>
          <p:cNvGrpSpPr/>
          <p:nvPr/>
        </p:nvGrpSpPr>
        <p:grpSpPr>
          <a:xfrm>
            <a:off x="2178486" y="1532866"/>
            <a:ext cx="365438" cy="366364"/>
            <a:chOff x="-64044600" y="3360375"/>
            <a:chExt cx="315850" cy="316650"/>
          </a:xfrm>
        </p:grpSpPr>
        <p:sp>
          <p:nvSpPr>
            <p:cNvPr id="7345" name="Google Shape;7345;p14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143"/>
          <p:cNvGrpSpPr/>
          <p:nvPr/>
        </p:nvGrpSpPr>
        <p:grpSpPr>
          <a:xfrm>
            <a:off x="2204909" y="1975418"/>
            <a:ext cx="312592" cy="367261"/>
            <a:chOff x="-64022550" y="3727425"/>
            <a:chExt cx="270175" cy="317425"/>
          </a:xfrm>
        </p:grpSpPr>
        <p:sp>
          <p:nvSpPr>
            <p:cNvPr id="7349" name="Google Shape;7349;p14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4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143"/>
          <p:cNvGrpSpPr/>
          <p:nvPr/>
        </p:nvGrpSpPr>
        <p:grpSpPr>
          <a:xfrm>
            <a:off x="2229047" y="2404318"/>
            <a:ext cx="264317" cy="367290"/>
            <a:chOff x="-64001300" y="4093650"/>
            <a:chExt cx="228450" cy="317450"/>
          </a:xfrm>
        </p:grpSpPr>
        <p:sp>
          <p:nvSpPr>
            <p:cNvPr id="7353" name="Google Shape;7353;p14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4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4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43"/>
          <p:cNvGrpSpPr/>
          <p:nvPr/>
        </p:nvGrpSpPr>
        <p:grpSpPr>
          <a:xfrm>
            <a:off x="848051" y="2897610"/>
            <a:ext cx="359972" cy="366480"/>
            <a:chOff x="-62148800" y="3377700"/>
            <a:chExt cx="311125" cy="316750"/>
          </a:xfrm>
        </p:grpSpPr>
        <p:sp>
          <p:nvSpPr>
            <p:cNvPr id="7358" name="Google Shape;7358;p14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4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143"/>
          <p:cNvGrpSpPr/>
          <p:nvPr/>
        </p:nvGrpSpPr>
        <p:grpSpPr>
          <a:xfrm>
            <a:off x="843958" y="3347607"/>
            <a:ext cx="368157" cy="367290"/>
            <a:chOff x="-62154300" y="3743950"/>
            <a:chExt cx="318200" cy="317450"/>
          </a:xfrm>
        </p:grpSpPr>
        <p:sp>
          <p:nvSpPr>
            <p:cNvPr id="7361" name="Google Shape;7361;p14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143"/>
          <p:cNvGrpSpPr/>
          <p:nvPr/>
        </p:nvGrpSpPr>
        <p:grpSpPr>
          <a:xfrm>
            <a:off x="843944" y="3806587"/>
            <a:ext cx="368186" cy="366364"/>
            <a:chOff x="-62151950" y="4111775"/>
            <a:chExt cx="318225" cy="316650"/>
          </a:xfrm>
        </p:grpSpPr>
        <p:sp>
          <p:nvSpPr>
            <p:cNvPr id="7364" name="Google Shape;7364;p14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4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4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143"/>
          <p:cNvGrpSpPr/>
          <p:nvPr/>
        </p:nvGrpSpPr>
        <p:grpSpPr>
          <a:xfrm>
            <a:off x="3062568" y="2897133"/>
            <a:ext cx="368157" cy="367434"/>
            <a:chOff x="-60254550" y="3367325"/>
            <a:chExt cx="318200" cy="317575"/>
          </a:xfrm>
        </p:grpSpPr>
        <p:sp>
          <p:nvSpPr>
            <p:cNvPr id="7369" name="Google Shape;7369;p14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4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4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143"/>
          <p:cNvGrpSpPr/>
          <p:nvPr/>
        </p:nvGrpSpPr>
        <p:grpSpPr>
          <a:xfrm>
            <a:off x="3063465" y="3348127"/>
            <a:ext cx="366364" cy="366248"/>
            <a:chOff x="-60255350" y="3733825"/>
            <a:chExt cx="316650" cy="316550"/>
          </a:xfrm>
        </p:grpSpPr>
        <p:sp>
          <p:nvSpPr>
            <p:cNvPr id="7374" name="Google Shape;7374;p14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4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4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4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43"/>
          <p:cNvGrpSpPr/>
          <p:nvPr/>
        </p:nvGrpSpPr>
        <p:grpSpPr>
          <a:xfrm>
            <a:off x="3091262" y="3807035"/>
            <a:ext cx="310770" cy="365467"/>
            <a:chOff x="-60232500" y="4101525"/>
            <a:chExt cx="268600" cy="315875"/>
          </a:xfrm>
        </p:grpSpPr>
        <p:sp>
          <p:nvSpPr>
            <p:cNvPr id="7382" name="Google Shape;7382;p14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14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143"/>
          <p:cNvGrpSpPr/>
          <p:nvPr/>
        </p:nvGrpSpPr>
        <p:grpSpPr>
          <a:xfrm>
            <a:off x="2624262" y="1532866"/>
            <a:ext cx="368186" cy="366364"/>
            <a:chOff x="-63679950" y="3360375"/>
            <a:chExt cx="318225" cy="316650"/>
          </a:xfrm>
        </p:grpSpPr>
        <p:sp>
          <p:nvSpPr>
            <p:cNvPr id="7386" name="Google Shape;7386;p14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4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14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143"/>
          <p:cNvGrpSpPr/>
          <p:nvPr/>
        </p:nvGrpSpPr>
        <p:grpSpPr>
          <a:xfrm>
            <a:off x="2622889" y="2404203"/>
            <a:ext cx="370934" cy="367521"/>
            <a:chOff x="-63679950" y="4093450"/>
            <a:chExt cx="320600" cy="317650"/>
          </a:xfrm>
        </p:grpSpPr>
        <p:sp>
          <p:nvSpPr>
            <p:cNvPr id="7392" name="Google Shape;7392;p14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4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143"/>
          <p:cNvGrpSpPr/>
          <p:nvPr/>
        </p:nvGrpSpPr>
        <p:grpSpPr>
          <a:xfrm>
            <a:off x="1283006" y="2897205"/>
            <a:ext cx="366364" cy="367290"/>
            <a:chOff x="-61784125" y="3377700"/>
            <a:chExt cx="316650" cy="317450"/>
          </a:xfrm>
        </p:grpSpPr>
        <p:sp>
          <p:nvSpPr>
            <p:cNvPr id="7396" name="Google Shape;7396;p14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4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4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4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4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143"/>
          <p:cNvGrpSpPr/>
          <p:nvPr/>
        </p:nvGrpSpPr>
        <p:grpSpPr>
          <a:xfrm>
            <a:off x="1283006" y="3347607"/>
            <a:ext cx="366364" cy="367290"/>
            <a:chOff x="-61783350" y="3743950"/>
            <a:chExt cx="316650" cy="317450"/>
          </a:xfrm>
        </p:grpSpPr>
        <p:sp>
          <p:nvSpPr>
            <p:cNvPr id="7404" name="Google Shape;7404;p14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6" name="Google Shape;7406;p14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9" name="Google Shape;7409;p143"/>
          <p:cNvGrpSpPr/>
          <p:nvPr/>
        </p:nvGrpSpPr>
        <p:grpSpPr>
          <a:xfrm>
            <a:off x="3504430" y="3807440"/>
            <a:ext cx="369112" cy="364657"/>
            <a:chOff x="-59869425" y="4102225"/>
            <a:chExt cx="319025" cy="315175"/>
          </a:xfrm>
        </p:grpSpPr>
        <p:sp>
          <p:nvSpPr>
            <p:cNvPr id="7410" name="Google Shape;7410;p14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4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143"/>
          <p:cNvGrpSpPr/>
          <p:nvPr/>
        </p:nvGrpSpPr>
        <p:grpSpPr>
          <a:xfrm>
            <a:off x="2623233" y="4276262"/>
            <a:ext cx="366364" cy="365467"/>
            <a:chOff x="-59029025" y="3711650"/>
            <a:chExt cx="316650" cy="315875"/>
          </a:xfrm>
        </p:grpSpPr>
        <p:sp>
          <p:nvSpPr>
            <p:cNvPr id="7415" name="Google Shape;7415;p14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4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4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143"/>
          <p:cNvGrpSpPr/>
          <p:nvPr/>
        </p:nvGrpSpPr>
        <p:grpSpPr>
          <a:xfrm>
            <a:off x="4859311" y="1532317"/>
            <a:ext cx="351940" cy="348188"/>
            <a:chOff x="581525" y="3254850"/>
            <a:chExt cx="297750" cy="294575"/>
          </a:xfrm>
        </p:grpSpPr>
        <p:sp>
          <p:nvSpPr>
            <p:cNvPr id="7423" name="Google Shape;7423;p14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143"/>
          <p:cNvGrpSpPr/>
          <p:nvPr/>
        </p:nvGrpSpPr>
        <p:grpSpPr>
          <a:xfrm>
            <a:off x="4858380" y="1971253"/>
            <a:ext cx="353802" cy="351497"/>
            <a:chOff x="580725" y="3617925"/>
            <a:chExt cx="299325" cy="297375"/>
          </a:xfrm>
        </p:grpSpPr>
        <p:sp>
          <p:nvSpPr>
            <p:cNvPr id="7427" name="Google Shape;7427;p14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143"/>
          <p:cNvGrpSpPr/>
          <p:nvPr/>
        </p:nvGrpSpPr>
        <p:grpSpPr>
          <a:xfrm>
            <a:off x="4860242" y="2418443"/>
            <a:ext cx="350079" cy="350079"/>
            <a:chOff x="583100" y="3982600"/>
            <a:chExt cx="296175" cy="296175"/>
          </a:xfrm>
        </p:grpSpPr>
        <p:sp>
          <p:nvSpPr>
            <p:cNvPr id="7433" name="Google Shape;7433;p14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4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143"/>
          <p:cNvGrpSpPr/>
          <p:nvPr/>
        </p:nvGrpSpPr>
        <p:grpSpPr>
          <a:xfrm>
            <a:off x="7092856" y="1532067"/>
            <a:ext cx="307231" cy="348690"/>
            <a:chOff x="2423775" y="3226875"/>
            <a:chExt cx="259925" cy="295000"/>
          </a:xfrm>
        </p:grpSpPr>
        <p:sp>
          <p:nvSpPr>
            <p:cNvPr id="7441" name="Google Shape;7441;p14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143"/>
          <p:cNvGrpSpPr/>
          <p:nvPr/>
        </p:nvGrpSpPr>
        <p:grpSpPr>
          <a:xfrm>
            <a:off x="7070043" y="1973352"/>
            <a:ext cx="352857" cy="347301"/>
            <a:chOff x="2404875" y="3592725"/>
            <a:chExt cx="298525" cy="293825"/>
          </a:xfrm>
        </p:grpSpPr>
        <p:sp>
          <p:nvSpPr>
            <p:cNvPr id="7445" name="Google Shape;7445;p14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4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143"/>
          <p:cNvGrpSpPr/>
          <p:nvPr/>
        </p:nvGrpSpPr>
        <p:grpSpPr>
          <a:xfrm>
            <a:off x="7070974" y="2418917"/>
            <a:ext cx="350995" cy="349133"/>
            <a:chOff x="2404875" y="3955825"/>
            <a:chExt cx="296950" cy="295375"/>
          </a:xfrm>
        </p:grpSpPr>
        <p:sp>
          <p:nvSpPr>
            <p:cNvPr id="7449" name="Google Shape;7449;p14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4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4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143"/>
          <p:cNvGrpSpPr/>
          <p:nvPr/>
        </p:nvGrpSpPr>
        <p:grpSpPr>
          <a:xfrm>
            <a:off x="5764954" y="2883111"/>
            <a:ext cx="349163" cy="350079"/>
            <a:chOff x="4263650" y="3235150"/>
            <a:chExt cx="295400" cy="296175"/>
          </a:xfrm>
        </p:grpSpPr>
        <p:sp>
          <p:nvSpPr>
            <p:cNvPr id="7454" name="Google Shape;7454;p14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4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143"/>
          <p:cNvGrpSpPr/>
          <p:nvPr/>
        </p:nvGrpSpPr>
        <p:grpSpPr>
          <a:xfrm>
            <a:off x="5762634" y="3342272"/>
            <a:ext cx="353802" cy="327739"/>
            <a:chOff x="4266025" y="3609275"/>
            <a:chExt cx="299325" cy="277275"/>
          </a:xfrm>
        </p:grpSpPr>
        <p:sp>
          <p:nvSpPr>
            <p:cNvPr id="7460" name="Google Shape;7460;p14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4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143"/>
          <p:cNvGrpSpPr/>
          <p:nvPr/>
        </p:nvGrpSpPr>
        <p:grpSpPr>
          <a:xfrm>
            <a:off x="5763092" y="3807659"/>
            <a:ext cx="352886" cy="349133"/>
            <a:chOff x="4263650" y="3963700"/>
            <a:chExt cx="298550" cy="295375"/>
          </a:xfrm>
        </p:grpSpPr>
        <p:sp>
          <p:nvSpPr>
            <p:cNvPr id="7463" name="Google Shape;7463;p14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4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4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143"/>
          <p:cNvGrpSpPr/>
          <p:nvPr/>
        </p:nvGrpSpPr>
        <p:grpSpPr>
          <a:xfrm>
            <a:off x="8041429" y="2883111"/>
            <a:ext cx="226264" cy="350079"/>
            <a:chOff x="6164975" y="3211525"/>
            <a:chExt cx="191425" cy="296175"/>
          </a:xfrm>
        </p:grpSpPr>
        <p:sp>
          <p:nvSpPr>
            <p:cNvPr id="7471" name="Google Shape;7471;p14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143"/>
          <p:cNvGrpSpPr/>
          <p:nvPr/>
        </p:nvGrpSpPr>
        <p:grpSpPr>
          <a:xfrm>
            <a:off x="5303466" y="1531387"/>
            <a:ext cx="352886" cy="350049"/>
            <a:chOff x="946175" y="3253275"/>
            <a:chExt cx="298550" cy="296150"/>
          </a:xfrm>
        </p:grpSpPr>
        <p:sp>
          <p:nvSpPr>
            <p:cNvPr id="7479" name="Google Shape;7479;p14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143"/>
          <p:cNvGrpSpPr/>
          <p:nvPr/>
        </p:nvGrpSpPr>
        <p:grpSpPr>
          <a:xfrm>
            <a:off x="5304397" y="1973351"/>
            <a:ext cx="351024" cy="347301"/>
            <a:chOff x="946175" y="3619500"/>
            <a:chExt cx="296975" cy="293825"/>
          </a:xfrm>
        </p:grpSpPr>
        <p:sp>
          <p:nvSpPr>
            <p:cNvPr id="7485" name="Google Shape;7485;p14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4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3"/>
          <p:cNvGrpSpPr/>
          <p:nvPr/>
        </p:nvGrpSpPr>
        <p:grpSpPr>
          <a:xfrm>
            <a:off x="5303939" y="2417985"/>
            <a:ext cx="351940" cy="350995"/>
            <a:chOff x="944600" y="3981825"/>
            <a:chExt cx="297750" cy="296950"/>
          </a:xfrm>
        </p:grpSpPr>
        <p:sp>
          <p:nvSpPr>
            <p:cNvPr id="7492" name="Google Shape;7492;p14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143"/>
          <p:cNvGrpSpPr/>
          <p:nvPr/>
        </p:nvGrpSpPr>
        <p:grpSpPr>
          <a:xfrm>
            <a:off x="7520875" y="1531845"/>
            <a:ext cx="350079" cy="349133"/>
            <a:chOff x="2768750" y="3227275"/>
            <a:chExt cx="296175" cy="295375"/>
          </a:xfrm>
        </p:grpSpPr>
        <p:sp>
          <p:nvSpPr>
            <p:cNvPr id="7497" name="Google Shape;7497;p14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4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4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43"/>
          <p:cNvGrpSpPr/>
          <p:nvPr/>
        </p:nvGrpSpPr>
        <p:grpSpPr>
          <a:xfrm>
            <a:off x="7541826" y="1972717"/>
            <a:ext cx="308177" cy="348572"/>
            <a:chOff x="2786075" y="3591800"/>
            <a:chExt cx="260725" cy="294900"/>
          </a:xfrm>
        </p:grpSpPr>
        <p:sp>
          <p:nvSpPr>
            <p:cNvPr id="7506" name="Google Shape;7506;p14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143"/>
          <p:cNvGrpSpPr/>
          <p:nvPr/>
        </p:nvGrpSpPr>
        <p:grpSpPr>
          <a:xfrm>
            <a:off x="7582324" y="2418444"/>
            <a:ext cx="227180" cy="350079"/>
            <a:chOff x="2819150" y="3955025"/>
            <a:chExt cx="192200" cy="296175"/>
          </a:xfrm>
        </p:grpSpPr>
        <p:sp>
          <p:nvSpPr>
            <p:cNvPr id="7512" name="Google Shape;7512;p14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143"/>
          <p:cNvGrpSpPr/>
          <p:nvPr/>
        </p:nvGrpSpPr>
        <p:grpSpPr>
          <a:xfrm>
            <a:off x="6206097" y="2884042"/>
            <a:ext cx="349133" cy="348217"/>
            <a:chOff x="4629125" y="3235150"/>
            <a:chExt cx="295375" cy="294600"/>
          </a:xfrm>
        </p:grpSpPr>
        <p:sp>
          <p:nvSpPr>
            <p:cNvPr id="7517" name="Google Shape;7517;p14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4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4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143"/>
          <p:cNvGrpSpPr/>
          <p:nvPr/>
        </p:nvGrpSpPr>
        <p:grpSpPr>
          <a:xfrm>
            <a:off x="6206082" y="3331575"/>
            <a:ext cx="349163" cy="349133"/>
            <a:chOff x="4628325" y="3599825"/>
            <a:chExt cx="295400" cy="295375"/>
          </a:xfrm>
        </p:grpSpPr>
        <p:sp>
          <p:nvSpPr>
            <p:cNvPr id="7523" name="Google Shape;7523;p14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4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4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4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43"/>
          <p:cNvGrpSpPr/>
          <p:nvPr/>
        </p:nvGrpSpPr>
        <p:grpSpPr>
          <a:xfrm>
            <a:off x="6227033" y="3807186"/>
            <a:ext cx="307261" cy="350079"/>
            <a:chOff x="4645650" y="3962900"/>
            <a:chExt cx="259950" cy="296175"/>
          </a:xfrm>
        </p:grpSpPr>
        <p:sp>
          <p:nvSpPr>
            <p:cNvPr id="7536" name="Google Shape;7536;p14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3"/>
          <p:cNvGrpSpPr/>
          <p:nvPr/>
        </p:nvGrpSpPr>
        <p:grpSpPr>
          <a:xfrm>
            <a:off x="7979994" y="3332048"/>
            <a:ext cx="349133" cy="348188"/>
            <a:chOff x="6143725" y="3582500"/>
            <a:chExt cx="295375" cy="294575"/>
          </a:xfrm>
        </p:grpSpPr>
        <p:sp>
          <p:nvSpPr>
            <p:cNvPr id="7543" name="Google Shape;7543;p14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4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143"/>
          <p:cNvGrpSpPr/>
          <p:nvPr/>
        </p:nvGrpSpPr>
        <p:grpSpPr>
          <a:xfrm>
            <a:off x="5748820" y="1531387"/>
            <a:ext cx="350995" cy="350049"/>
            <a:chOff x="1310075" y="3253275"/>
            <a:chExt cx="296950" cy="296150"/>
          </a:xfrm>
        </p:grpSpPr>
        <p:sp>
          <p:nvSpPr>
            <p:cNvPr id="7551" name="Google Shape;7551;p14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4" name="Google Shape;7554;p14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5" name="Google Shape;7555;p143"/>
          <p:cNvGrpSpPr/>
          <p:nvPr/>
        </p:nvGrpSpPr>
        <p:grpSpPr>
          <a:xfrm>
            <a:off x="5748347" y="2417646"/>
            <a:ext cx="351941" cy="351675"/>
            <a:chOff x="1310075" y="3980250"/>
            <a:chExt cx="297750" cy="297525"/>
          </a:xfrm>
        </p:grpSpPr>
        <p:sp>
          <p:nvSpPr>
            <p:cNvPr id="7556" name="Google Shape;7556;p14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4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143"/>
          <p:cNvGrpSpPr/>
          <p:nvPr/>
        </p:nvGrpSpPr>
        <p:grpSpPr>
          <a:xfrm>
            <a:off x="8013136" y="1531845"/>
            <a:ext cx="266305" cy="349133"/>
            <a:chOff x="3167275" y="3227275"/>
            <a:chExt cx="225300" cy="295375"/>
          </a:xfrm>
        </p:grpSpPr>
        <p:sp>
          <p:nvSpPr>
            <p:cNvPr id="7561" name="Google Shape;7561;p14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4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6" name="Google Shape;7566;p14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7" name="Google Shape;7567;p143"/>
          <p:cNvGrpSpPr/>
          <p:nvPr/>
        </p:nvGrpSpPr>
        <p:grpSpPr>
          <a:xfrm>
            <a:off x="7970318" y="2418902"/>
            <a:ext cx="351940" cy="349163"/>
            <a:chOff x="3133425" y="3955025"/>
            <a:chExt cx="297750" cy="295400"/>
          </a:xfrm>
        </p:grpSpPr>
        <p:sp>
          <p:nvSpPr>
            <p:cNvPr id="7568" name="Google Shape;7568;p14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143"/>
          <p:cNvGrpSpPr/>
          <p:nvPr/>
        </p:nvGrpSpPr>
        <p:grpSpPr>
          <a:xfrm>
            <a:off x="6650491" y="2882490"/>
            <a:ext cx="350079" cy="351320"/>
            <a:chOff x="4991425" y="3234750"/>
            <a:chExt cx="296175" cy="297225"/>
          </a:xfrm>
        </p:grpSpPr>
        <p:sp>
          <p:nvSpPr>
            <p:cNvPr id="7572" name="Google Shape;7572;p14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4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4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4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3"/>
          <p:cNvGrpSpPr/>
          <p:nvPr/>
        </p:nvGrpSpPr>
        <p:grpSpPr>
          <a:xfrm>
            <a:off x="6650491" y="3352053"/>
            <a:ext cx="350079" cy="308177"/>
            <a:chOff x="4991425" y="3617150"/>
            <a:chExt cx="296175" cy="260725"/>
          </a:xfrm>
        </p:grpSpPr>
        <p:sp>
          <p:nvSpPr>
            <p:cNvPr id="7579" name="Google Shape;7579;p14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4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143"/>
          <p:cNvGrpSpPr/>
          <p:nvPr/>
        </p:nvGrpSpPr>
        <p:grpSpPr>
          <a:xfrm>
            <a:off x="6727764" y="3807644"/>
            <a:ext cx="195532" cy="349163"/>
            <a:chOff x="5056800" y="3962900"/>
            <a:chExt cx="165425" cy="295400"/>
          </a:xfrm>
        </p:grpSpPr>
        <p:sp>
          <p:nvSpPr>
            <p:cNvPr id="7587" name="Google Shape;7587;p14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143"/>
          <p:cNvGrpSpPr/>
          <p:nvPr/>
        </p:nvGrpSpPr>
        <p:grpSpPr>
          <a:xfrm>
            <a:off x="7979062" y="3807660"/>
            <a:ext cx="350995" cy="349133"/>
            <a:chOff x="6168925" y="3936925"/>
            <a:chExt cx="296950" cy="295375"/>
          </a:xfrm>
        </p:grpSpPr>
        <p:sp>
          <p:nvSpPr>
            <p:cNvPr id="7591" name="Google Shape;7591;p14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4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4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3"/>
          <p:cNvGrpSpPr/>
          <p:nvPr/>
        </p:nvGrpSpPr>
        <p:grpSpPr>
          <a:xfrm>
            <a:off x="6192756" y="1531845"/>
            <a:ext cx="348188" cy="349133"/>
            <a:chOff x="1674750" y="3254050"/>
            <a:chExt cx="294575" cy="295375"/>
          </a:xfrm>
        </p:grpSpPr>
        <p:sp>
          <p:nvSpPr>
            <p:cNvPr id="7598" name="Google Shape;7598;p14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143"/>
          <p:cNvGrpSpPr/>
          <p:nvPr/>
        </p:nvGrpSpPr>
        <p:grpSpPr>
          <a:xfrm>
            <a:off x="6207177" y="1972435"/>
            <a:ext cx="319347" cy="349133"/>
            <a:chOff x="1687350" y="3618725"/>
            <a:chExt cx="270175" cy="295375"/>
          </a:xfrm>
        </p:grpSpPr>
        <p:sp>
          <p:nvSpPr>
            <p:cNvPr id="7602" name="Google Shape;7602;p14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4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143"/>
          <p:cNvGrpSpPr/>
          <p:nvPr/>
        </p:nvGrpSpPr>
        <p:grpSpPr>
          <a:xfrm>
            <a:off x="6190880" y="2418916"/>
            <a:ext cx="351940" cy="349133"/>
            <a:chOff x="1672375" y="3982600"/>
            <a:chExt cx="297750" cy="295375"/>
          </a:xfrm>
        </p:grpSpPr>
        <p:sp>
          <p:nvSpPr>
            <p:cNvPr id="7606" name="Google Shape;7606;p14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143"/>
          <p:cNvGrpSpPr/>
          <p:nvPr/>
        </p:nvGrpSpPr>
        <p:grpSpPr>
          <a:xfrm>
            <a:off x="4882872" y="2883111"/>
            <a:ext cx="350079" cy="350079"/>
            <a:chOff x="3497300" y="3227275"/>
            <a:chExt cx="296175" cy="296175"/>
          </a:xfrm>
        </p:grpSpPr>
        <p:sp>
          <p:nvSpPr>
            <p:cNvPr id="7610" name="Google Shape;7610;p14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4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4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43"/>
          <p:cNvGrpSpPr/>
          <p:nvPr/>
        </p:nvGrpSpPr>
        <p:grpSpPr>
          <a:xfrm>
            <a:off x="4883345" y="3332506"/>
            <a:ext cx="349133" cy="347272"/>
            <a:chOff x="3497300" y="3591950"/>
            <a:chExt cx="295375" cy="293800"/>
          </a:xfrm>
        </p:grpSpPr>
        <p:sp>
          <p:nvSpPr>
            <p:cNvPr id="7619" name="Google Shape;7619;p14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4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4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143"/>
          <p:cNvGrpSpPr/>
          <p:nvPr/>
        </p:nvGrpSpPr>
        <p:grpSpPr>
          <a:xfrm>
            <a:off x="4883345" y="3807644"/>
            <a:ext cx="349133" cy="349163"/>
            <a:chOff x="3497300" y="3955025"/>
            <a:chExt cx="295375" cy="295400"/>
          </a:xfrm>
        </p:grpSpPr>
        <p:sp>
          <p:nvSpPr>
            <p:cNvPr id="7628" name="Google Shape;7628;p14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43"/>
          <p:cNvGrpSpPr/>
          <p:nvPr/>
        </p:nvGrpSpPr>
        <p:grpSpPr>
          <a:xfrm>
            <a:off x="7107917" y="2883835"/>
            <a:ext cx="327739" cy="348631"/>
            <a:chOff x="5364750" y="3235150"/>
            <a:chExt cx="277275" cy="294950"/>
          </a:xfrm>
        </p:grpSpPr>
        <p:sp>
          <p:nvSpPr>
            <p:cNvPr id="7632" name="Google Shape;7632;p14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4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4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4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4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143"/>
          <p:cNvGrpSpPr/>
          <p:nvPr/>
        </p:nvGrpSpPr>
        <p:grpSpPr>
          <a:xfrm>
            <a:off x="7096274" y="3330171"/>
            <a:ext cx="351024" cy="351940"/>
            <a:chOff x="5355300" y="3598250"/>
            <a:chExt cx="296975" cy="297750"/>
          </a:xfrm>
        </p:grpSpPr>
        <p:sp>
          <p:nvSpPr>
            <p:cNvPr id="7641" name="Google Shape;7641;p14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4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4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143"/>
          <p:cNvGrpSpPr/>
          <p:nvPr/>
        </p:nvGrpSpPr>
        <p:grpSpPr>
          <a:xfrm>
            <a:off x="7100470" y="3869093"/>
            <a:ext cx="342632" cy="226264"/>
            <a:chOff x="5358450" y="4015675"/>
            <a:chExt cx="289875" cy="191425"/>
          </a:xfrm>
        </p:grpSpPr>
        <p:sp>
          <p:nvSpPr>
            <p:cNvPr id="7650" name="Google Shape;7650;p14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43"/>
          <p:cNvGrpSpPr/>
          <p:nvPr/>
        </p:nvGrpSpPr>
        <p:grpSpPr>
          <a:xfrm>
            <a:off x="6226953" y="4251624"/>
            <a:ext cx="351024" cy="325464"/>
            <a:chOff x="6543825" y="3202075"/>
            <a:chExt cx="296975" cy="275350"/>
          </a:xfrm>
        </p:grpSpPr>
        <p:sp>
          <p:nvSpPr>
            <p:cNvPr id="7655" name="Google Shape;7655;p14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4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4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4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43"/>
          <p:cNvGrpSpPr/>
          <p:nvPr/>
        </p:nvGrpSpPr>
        <p:grpSpPr>
          <a:xfrm>
            <a:off x="6633934" y="1531372"/>
            <a:ext cx="350079" cy="350079"/>
            <a:chOff x="2037825" y="3254050"/>
            <a:chExt cx="296175" cy="296175"/>
          </a:xfrm>
        </p:grpSpPr>
        <p:sp>
          <p:nvSpPr>
            <p:cNvPr id="7663" name="Google Shape;7663;p14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3"/>
          <p:cNvGrpSpPr/>
          <p:nvPr/>
        </p:nvGrpSpPr>
        <p:grpSpPr>
          <a:xfrm>
            <a:off x="6632072" y="1972539"/>
            <a:ext cx="353802" cy="348926"/>
            <a:chOff x="2034675" y="3617925"/>
            <a:chExt cx="299325" cy="295200"/>
          </a:xfrm>
        </p:grpSpPr>
        <p:sp>
          <p:nvSpPr>
            <p:cNvPr id="7670" name="Google Shape;7670;p14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143"/>
          <p:cNvGrpSpPr/>
          <p:nvPr/>
        </p:nvGrpSpPr>
        <p:grpSpPr>
          <a:xfrm>
            <a:off x="6633934" y="2418916"/>
            <a:ext cx="350079" cy="349133"/>
            <a:chOff x="2037825" y="3981825"/>
            <a:chExt cx="296175" cy="295375"/>
          </a:xfrm>
        </p:grpSpPr>
        <p:sp>
          <p:nvSpPr>
            <p:cNvPr id="7676" name="Google Shape;7676;p14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4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43"/>
          <p:cNvGrpSpPr/>
          <p:nvPr/>
        </p:nvGrpSpPr>
        <p:grpSpPr>
          <a:xfrm>
            <a:off x="5318952" y="2915232"/>
            <a:ext cx="350079" cy="285837"/>
            <a:chOff x="3860400" y="3254050"/>
            <a:chExt cx="296175" cy="241825"/>
          </a:xfrm>
        </p:grpSpPr>
        <p:sp>
          <p:nvSpPr>
            <p:cNvPr id="7680" name="Google Shape;7680;p14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4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4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4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143"/>
          <p:cNvGrpSpPr/>
          <p:nvPr/>
        </p:nvGrpSpPr>
        <p:grpSpPr>
          <a:xfrm>
            <a:off x="5318479" y="3331102"/>
            <a:ext cx="351024" cy="350079"/>
            <a:chOff x="3859600" y="3591950"/>
            <a:chExt cx="296975" cy="296175"/>
          </a:xfrm>
        </p:grpSpPr>
        <p:sp>
          <p:nvSpPr>
            <p:cNvPr id="7688" name="Google Shape;7688;p14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143"/>
          <p:cNvGrpSpPr/>
          <p:nvPr/>
        </p:nvGrpSpPr>
        <p:grpSpPr>
          <a:xfrm>
            <a:off x="5318952" y="3807186"/>
            <a:ext cx="350079" cy="350079"/>
            <a:chOff x="3860400" y="3955025"/>
            <a:chExt cx="296175" cy="296175"/>
          </a:xfrm>
        </p:grpSpPr>
        <p:sp>
          <p:nvSpPr>
            <p:cNvPr id="7692" name="Google Shape;7692;p14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4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4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143"/>
          <p:cNvGrpSpPr/>
          <p:nvPr/>
        </p:nvGrpSpPr>
        <p:grpSpPr>
          <a:xfrm>
            <a:off x="7534167" y="2883584"/>
            <a:ext cx="355664" cy="349133"/>
            <a:chOff x="5716825" y="3235950"/>
            <a:chExt cx="300900" cy="295375"/>
          </a:xfrm>
        </p:grpSpPr>
        <p:sp>
          <p:nvSpPr>
            <p:cNvPr id="7698" name="Google Shape;7698;p14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4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143"/>
          <p:cNvGrpSpPr/>
          <p:nvPr/>
        </p:nvGrpSpPr>
        <p:grpSpPr>
          <a:xfrm>
            <a:off x="7547199" y="3342272"/>
            <a:ext cx="329601" cy="327739"/>
            <a:chOff x="5727850" y="3609275"/>
            <a:chExt cx="278850" cy="277275"/>
          </a:xfrm>
        </p:grpSpPr>
        <p:sp>
          <p:nvSpPr>
            <p:cNvPr id="7703" name="Google Shape;7703;p14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4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4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143"/>
          <p:cNvGrpSpPr/>
          <p:nvPr/>
        </p:nvGrpSpPr>
        <p:grpSpPr>
          <a:xfrm>
            <a:off x="7558383" y="3807659"/>
            <a:ext cx="307231" cy="349133"/>
            <a:chOff x="5736525" y="3963700"/>
            <a:chExt cx="259925" cy="295375"/>
          </a:xfrm>
        </p:grpSpPr>
        <p:sp>
          <p:nvSpPr>
            <p:cNvPr id="7709" name="Google Shape;7709;p14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4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4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143"/>
          <p:cNvGrpSpPr/>
          <p:nvPr/>
        </p:nvGrpSpPr>
        <p:grpSpPr>
          <a:xfrm>
            <a:off x="6649963" y="4256985"/>
            <a:ext cx="351024" cy="350079"/>
            <a:chOff x="6553275" y="3604550"/>
            <a:chExt cx="296975" cy="296175"/>
          </a:xfrm>
        </p:grpSpPr>
        <p:sp>
          <p:nvSpPr>
            <p:cNvPr id="7717" name="Google Shape;7717;p14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26"/>
        <p:cNvGrpSpPr/>
        <p:nvPr/>
      </p:nvGrpSpPr>
      <p:grpSpPr>
        <a:xfrm>
          <a:off x="0" y="0"/>
          <a:ext cx="0" cy="0"/>
          <a:chOff x="0" y="0"/>
          <a:chExt cx="0" cy="0"/>
        </a:xfrm>
      </p:grpSpPr>
      <p:sp>
        <p:nvSpPr>
          <p:cNvPr id="7727" name="Google Shape;7727;p14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28" name="Google Shape;7728;p14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29" name="Google Shape;7729;p144"/>
          <p:cNvGrpSpPr/>
          <p:nvPr/>
        </p:nvGrpSpPr>
        <p:grpSpPr>
          <a:xfrm>
            <a:off x="877057" y="1532946"/>
            <a:ext cx="294401" cy="353645"/>
            <a:chOff x="-35814600" y="3202075"/>
            <a:chExt cx="242625" cy="291450"/>
          </a:xfrm>
        </p:grpSpPr>
        <p:sp>
          <p:nvSpPr>
            <p:cNvPr id="7730" name="Google Shape;7730;p14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4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4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4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4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4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4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144"/>
          <p:cNvGrpSpPr/>
          <p:nvPr/>
        </p:nvGrpSpPr>
        <p:grpSpPr>
          <a:xfrm>
            <a:off x="847435" y="1973866"/>
            <a:ext cx="353645" cy="353888"/>
            <a:chOff x="-35839800" y="3561025"/>
            <a:chExt cx="291450" cy="291650"/>
          </a:xfrm>
        </p:grpSpPr>
        <p:sp>
          <p:nvSpPr>
            <p:cNvPr id="7738" name="Google Shape;7738;p14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4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5" name="Google Shape;7745;p14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6" name="Google Shape;7746;p144"/>
          <p:cNvGrpSpPr/>
          <p:nvPr/>
        </p:nvGrpSpPr>
        <p:grpSpPr>
          <a:xfrm>
            <a:off x="3084980" y="1532946"/>
            <a:ext cx="353645" cy="353645"/>
            <a:chOff x="-34003850" y="3227275"/>
            <a:chExt cx="291450" cy="291450"/>
          </a:xfrm>
        </p:grpSpPr>
        <p:sp>
          <p:nvSpPr>
            <p:cNvPr id="7747" name="Google Shape;7747;p14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144"/>
          <p:cNvGrpSpPr/>
          <p:nvPr/>
        </p:nvGrpSpPr>
        <p:grpSpPr>
          <a:xfrm>
            <a:off x="3084510" y="1973638"/>
            <a:ext cx="354586" cy="354343"/>
            <a:chOff x="-34004625" y="3585850"/>
            <a:chExt cx="292225" cy="292025"/>
          </a:xfrm>
        </p:grpSpPr>
        <p:sp>
          <p:nvSpPr>
            <p:cNvPr id="7753" name="Google Shape;7753;p14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4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144"/>
          <p:cNvGrpSpPr/>
          <p:nvPr/>
        </p:nvGrpSpPr>
        <p:grpSpPr>
          <a:xfrm>
            <a:off x="3084025" y="2408839"/>
            <a:ext cx="355557" cy="354616"/>
            <a:chOff x="-34005425" y="3945575"/>
            <a:chExt cx="293025" cy="292250"/>
          </a:xfrm>
        </p:grpSpPr>
        <p:sp>
          <p:nvSpPr>
            <p:cNvPr id="7759" name="Google Shape;7759;p14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4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144"/>
          <p:cNvGrpSpPr/>
          <p:nvPr/>
        </p:nvGrpSpPr>
        <p:grpSpPr>
          <a:xfrm>
            <a:off x="1731124" y="2882015"/>
            <a:ext cx="358408" cy="355557"/>
            <a:chOff x="-32174975" y="3192625"/>
            <a:chExt cx="295375" cy="293025"/>
          </a:xfrm>
        </p:grpSpPr>
        <p:sp>
          <p:nvSpPr>
            <p:cNvPr id="7763" name="Google Shape;7763;p14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4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4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14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9" name="Google Shape;7769;p144"/>
          <p:cNvGrpSpPr/>
          <p:nvPr/>
        </p:nvGrpSpPr>
        <p:grpSpPr>
          <a:xfrm>
            <a:off x="3970274" y="2882970"/>
            <a:ext cx="354586" cy="353645"/>
            <a:chOff x="-30345325" y="3184750"/>
            <a:chExt cx="292225" cy="291450"/>
          </a:xfrm>
        </p:grpSpPr>
        <p:sp>
          <p:nvSpPr>
            <p:cNvPr id="7770" name="Google Shape;7770;p14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4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144"/>
          <p:cNvGrpSpPr/>
          <p:nvPr/>
        </p:nvGrpSpPr>
        <p:grpSpPr>
          <a:xfrm>
            <a:off x="1295026" y="1532946"/>
            <a:ext cx="353645" cy="353645"/>
            <a:chOff x="-35481425" y="3202075"/>
            <a:chExt cx="291450" cy="291450"/>
          </a:xfrm>
        </p:grpSpPr>
        <p:sp>
          <p:nvSpPr>
            <p:cNvPr id="7776" name="Google Shape;7776;p14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4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4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144"/>
          <p:cNvGrpSpPr/>
          <p:nvPr/>
        </p:nvGrpSpPr>
        <p:grpSpPr>
          <a:xfrm>
            <a:off x="1294556" y="1974472"/>
            <a:ext cx="354586" cy="352675"/>
            <a:chOff x="-35482200" y="3561225"/>
            <a:chExt cx="292225" cy="290650"/>
          </a:xfrm>
        </p:grpSpPr>
        <p:sp>
          <p:nvSpPr>
            <p:cNvPr id="7784" name="Google Shape;7784;p14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44"/>
          <p:cNvGrpSpPr/>
          <p:nvPr/>
        </p:nvGrpSpPr>
        <p:grpSpPr>
          <a:xfrm>
            <a:off x="1295026" y="2409340"/>
            <a:ext cx="353645" cy="353615"/>
            <a:chOff x="-35481425" y="3919600"/>
            <a:chExt cx="291450" cy="291425"/>
          </a:xfrm>
        </p:grpSpPr>
        <p:sp>
          <p:nvSpPr>
            <p:cNvPr id="7788" name="Google Shape;7788;p14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4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4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4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4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144"/>
          <p:cNvGrpSpPr/>
          <p:nvPr/>
        </p:nvGrpSpPr>
        <p:grpSpPr>
          <a:xfrm>
            <a:off x="3530661" y="1533431"/>
            <a:ext cx="357468" cy="352675"/>
            <a:chOff x="-33645475" y="3228075"/>
            <a:chExt cx="294600" cy="290650"/>
          </a:xfrm>
        </p:grpSpPr>
        <p:sp>
          <p:nvSpPr>
            <p:cNvPr id="7797" name="Google Shape;7797;p14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4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144"/>
          <p:cNvGrpSpPr/>
          <p:nvPr/>
        </p:nvGrpSpPr>
        <p:grpSpPr>
          <a:xfrm>
            <a:off x="3531631" y="1973516"/>
            <a:ext cx="355526" cy="354586"/>
            <a:chOff x="-33646250" y="3586425"/>
            <a:chExt cx="293000" cy="292225"/>
          </a:xfrm>
        </p:grpSpPr>
        <p:sp>
          <p:nvSpPr>
            <p:cNvPr id="7805" name="Google Shape;7805;p14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144"/>
          <p:cNvGrpSpPr/>
          <p:nvPr/>
        </p:nvGrpSpPr>
        <p:grpSpPr>
          <a:xfrm>
            <a:off x="3532101" y="2408369"/>
            <a:ext cx="354586" cy="355557"/>
            <a:chOff x="-33645475" y="3944800"/>
            <a:chExt cx="292225" cy="293025"/>
          </a:xfrm>
        </p:grpSpPr>
        <p:sp>
          <p:nvSpPr>
            <p:cNvPr id="7808" name="Google Shape;7808;p14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4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4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4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4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144"/>
          <p:cNvGrpSpPr/>
          <p:nvPr/>
        </p:nvGrpSpPr>
        <p:grpSpPr>
          <a:xfrm>
            <a:off x="2185320" y="2882106"/>
            <a:ext cx="352675" cy="355375"/>
            <a:chOff x="-31809525" y="3192625"/>
            <a:chExt cx="290650" cy="292875"/>
          </a:xfrm>
        </p:grpSpPr>
        <p:sp>
          <p:nvSpPr>
            <p:cNvPr id="7819" name="Google Shape;7819;p14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144"/>
          <p:cNvGrpSpPr/>
          <p:nvPr/>
        </p:nvGrpSpPr>
        <p:grpSpPr>
          <a:xfrm>
            <a:off x="2184835" y="3352658"/>
            <a:ext cx="353645" cy="355557"/>
            <a:chOff x="-31811100" y="3550975"/>
            <a:chExt cx="291450" cy="293025"/>
          </a:xfrm>
        </p:grpSpPr>
        <p:sp>
          <p:nvSpPr>
            <p:cNvPr id="7824" name="Google Shape;7824;p14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4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4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4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44"/>
          <p:cNvGrpSpPr/>
          <p:nvPr/>
        </p:nvGrpSpPr>
        <p:grpSpPr>
          <a:xfrm>
            <a:off x="2178631" y="3816962"/>
            <a:ext cx="366052" cy="356831"/>
            <a:chOff x="-31817400" y="3910025"/>
            <a:chExt cx="301675" cy="294075"/>
          </a:xfrm>
        </p:grpSpPr>
        <p:sp>
          <p:nvSpPr>
            <p:cNvPr id="7832" name="Google Shape;7832;p14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144"/>
          <p:cNvGrpSpPr/>
          <p:nvPr/>
        </p:nvGrpSpPr>
        <p:grpSpPr>
          <a:xfrm>
            <a:off x="3970259" y="3353143"/>
            <a:ext cx="354616" cy="354586"/>
            <a:chOff x="-30354000" y="3569100"/>
            <a:chExt cx="292250" cy="292225"/>
          </a:xfrm>
        </p:grpSpPr>
        <p:sp>
          <p:nvSpPr>
            <p:cNvPr id="7836" name="Google Shape;7836;p14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4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4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4"/>
          <p:cNvGrpSpPr/>
          <p:nvPr/>
        </p:nvGrpSpPr>
        <p:grpSpPr>
          <a:xfrm>
            <a:off x="1748837" y="1532946"/>
            <a:ext cx="342148" cy="353645"/>
            <a:chOff x="-35118325" y="3202075"/>
            <a:chExt cx="281975" cy="291450"/>
          </a:xfrm>
        </p:grpSpPr>
        <p:sp>
          <p:nvSpPr>
            <p:cNvPr id="7843" name="Google Shape;7843;p14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144"/>
          <p:cNvGrpSpPr/>
          <p:nvPr/>
        </p:nvGrpSpPr>
        <p:grpSpPr>
          <a:xfrm>
            <a:off x="1742618" y="1974199"/>
            <a:ext cx="354586" cy="353221"/>
            <a:chOff x="-35123050" y="3561225"/>
            <a:chExt cx="292225" cy="291100"/>
          </a:xfrm>
        </p:grpSpPr>
        <p:sp>
          <p:nvSpPr>
            <p:cNvPr id="7848" name="Google Shape;7848;p14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4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144"/>
          <p:cNvGrpSpPr/>
          <p:nvPr/>
        </p:nvGrpSpPr>
        <p:grpSpPr>
          <a:xfrm>
            <a:off x="1784677" y="2409340"/>
            <a:ext cx="270467" cy="353615"/>
            <a:chOff x="-35089175" y="3919600"/>
            <a:chExt cx="222900" cy="291425"/>
          </a:xfrm>
        </p:grpSpPr>
        <p:sp>
          <p:nvSpPr>
            <p:cNvPr id="7851" name="Google Shape;7851;p14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144"/>
          <p:cNvGrpSpPr/>
          <p:nvPr/>
        </p:nvGrpSpPr>
        <p:grpSpPr>
          <a:xfrm>
            <a:off x="3981673" y="1532703"/>
            <a:ext cx="336445" cy="354131"/>
            <a:chOff x="-33277650" y="3226875"/>
            <a:chExt cx="277275" cy="291850"/>
          </a:xfrm>
        </p:grpSpPr>
        <p:sp>
          <p:nvSpPr>
            <p:cNvPr id="7854" name="Google Shape;7854;p14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4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4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4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4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144"/>
          <p:cNvGrpSpPr/>
          <p:nvPr/>
        </p:nvGrpSpPr>
        <p:grpSpPr>
          <a:xfrm>
            <a:off x="3973073" y="1973987"/>
            <a:ext cx="353645" cy="353645"/>
            <a:chOff x="-33286325" y="3586425"/>
            <a:chExt cx="291450" cy="291450"/>
          </a:xfrm>
        </p:grpSpPr>
        <p:sp>
          <p:nvSpPr>
            <p:cNvPr id="7862" name="Google Shape;7862;p14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144"/>
          <p:cNvGrpSpPr/>
          <p:nvPr/>
        </p:nvGrpSpPr>
        <p:grpSpPr>
          <a:xfrm>
            <a:off x="3973073" y="2408369"/>
            <a:ext cx="353645" cy="355557"/>
            <a:chOff x="-33286325" y="3944800"/>
            <a:chExt cx="291450" cy="293025"/>
          </a:xfrm>
        </p:grpSpPr>
        <p:sp>
          <p:nvSpPr>
            <p:cNvPr id="7868" name="Google Shape;7868;p14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4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44"/>
          <p:cNvGrpSpPr/>
          <p:nvPr/>
        </p:nvGrpSpPr>
        <p:grpSpPr>
          <a:xfrm>
            <a:off x="2631470" y="2881529"/>
            <a:ext cx="353645" cy="356527"/>
            <a:chOff x="-31452725" y="3191825"/>
            <a:chExt cx="291450" cy="293825"/>
          </a:xfrm>
        </p:grpSpPr>
        <p:sp>
          <p:nvSpPr>
            <p:cNvPr id="7873" name="Google Shape;7873;p14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4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4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144"/>
          <p:cNvGrpSpPr/>
          <p:nvPr/>
        </p:nvGrpSpPr>
        <p:grpSpPr>
          <a:xfrm>
            <a:off x="2631000" y="3353144"/>
            <a:ext cx="354586" cy="354586"/>
            <a:chOff x="-31452725" y="3551775"/>
            <a:chExt cx="292225" cy="292225"/>
          </a:xfrm>
        </p:grpSpPr>
        <p:sp>
          <p:nvSpPr>
            <p:cNvPr id="7878" name="Google Shape;7878;p14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4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4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144"/>
          <p:cNvGrpSpPr/>
          <p:nvPr/>
        </p:nvGrpSpPr>
        <p:grpSpPr>
          <a:xfrm>
            <a:off x="2629559" y="3817129"/>
            <a:ext cx="357468" cy="356497"/>
            <a:chOff x="-31455100" y="3909350"/>
            <a:chExt cx="294600" cy="293800"/>
          </a:xfrm>
        </p:grpSpPr>
        <p:sp>
          <p:nvSpPr>
            <p:cNvPr id="7883" name="Google Shape;7883;p14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4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44"/>
          <p:cNvGrpSpPr/>
          <p:nvPr/>
        </p:nvGrpSpPr>
        <p:grpSpPr>
          <a:xfrm>
            <a:off x="3970744" y="3818084"/>
            <a:ext cx="353645" cy="354586"/>
            <a:chOff x="-30345325" y="3918800"/>
            <a:chExt cx="291450" cy="292225"/>
          </a:xfrm>
        </p:grpSpPr>
        <p:sp>
          <p:nvSpPr>
            <p:cNvPr id="7886" name="Google Shape;7886;p14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4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4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144"/>
          <p:cNvGrpSpPr/>
          <p:nvPr/>
        </p:nvGrpSpPr>
        <p:grpSpPr>
          <a:xfrm>
            <a:off x="2200736" y="1532946"/>
            <a:ext cx="332593" cy="353645"/>
            <a:chOff x="-34755225" y="3202075"/>
            <a:chExt cx="274100" cy="291450"/>
          </a:xfrm>
        </p:grpSpPr>
        <p:sp>
          <p:nvSpPr>
            <p:cNvPr id="7892" name="Google Shape;7892;p14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4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4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144"/>
          <p:cNvGrpSpPr/>
          <p:nvPr/>
        </p:nvGrpSpPr>
        <p:grpSpPr>
          <a:xfrm>
            <a:off x="2190209" y="1973987"/>
            <a:ext cx="353645" cy="353645"/>
            <a:chOff x="-34763900" y="3561225"/>
            <a:chExt cx="291450" cy="291450"/>
          </a:xfrm>
        </p:grpSpPr>
        <p:sp>
          <p:nvSpPr>
            <p:cNvPr id="7900" name="Google Shape;7900;p14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3" name="Google Shape;7903;p14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4" name="Google Shape;7904;p144"/>
          <p:cNvGrpSpPr/>
          <p:nvPr/>
        </p:nvGrpSpPr>
        <p:grpSpPr>
          <a:xfrm>
            <a:off x="845106" y="2882499"/>
            <a:ext cx="354586" cy="354586"/>
            <a:chOff x="-32927950" y="3227275"/>
            <a:chExt cx="292225" cy="292225"/>
          </a:xfrm>
        </p:grpSpPr>
        <p:sp>
          <p:nvSpPr>
            <p:cNvPr id="7905" name="Google Shape;7905;p14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4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4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144"/>
          <p:cNvGrpSpPr/>
          <p:nvPr/>
        </p:nvGrpSpPr>
        <p:grpSpPr>
          <a:xfrm>
            <a:off x="844621" y="3353613"/>
            <a:ext cx="355557" cy="353645"/>
            <a:chOff x="-32927950" y="3586425"/>
            <a:chExt cx="293025" cy="291450"/>
          </a:xfrm>
        </p:grpSpPr>
        <p:sp>
          <p:nvSpPr>
            <p:cNvPr id="7911" name="Google Shape;7911;p14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4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144"/>
          <p:cNvGrpSpPr/>
          <p:nvPr/>
        </p:nvGrpSpPr>
        <p:grpSpPr>
          <a:xfrm>
            <a:off x="845106" y="3817598"/>
            <a:ext cx="354586" cy="355557"/>
            <a:chOff x="-32927950" y="3944800"/>
            <a:chExt cx="292225" cy="293025"/>
          </a:xfrm>
        </p:grpSpPr>
        <p:sp>
          <p:nvSpPr>
            <p:cNvPr id="7917" name="Google Shape;7917;p14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4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4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4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144"/>
          <p:cNvGrpSpPr/>
          <p:nvPr/>
        </p:nvGrpSpPr>
        <p:grpSpPr>
          <a:xfrm>
            <a:off x="3073898" y="2882849"/>
            <a:ext cx="354586" cy="353888"/>
            <a:chOff x="-31094350" y="3194000"/>
            <a:chExt cx="292225" cy="291650"/>
          </a:xfrm>
        </p:grpSpPr>
        <p:sp>
          <p:nvSpPr>
            <p:cNvPr id="7927" name="Google Shape;7927;p14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4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4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144"/>
          <p:cNvGrpSpPr/>
          <p:nvPr/>
        </p:nvGrpSpPr>
        <p:grpSpPr>
          <a:xfrm>
            <a:off x="3074368" y="3353341"/>
            <a:ext cx="353645" cy="354191"/>
            <a:chOff x="-31093575" y="3552550"/>
            <a:chExt cx="291450" cy="291900"/>
          </a:xfrm>
        </p:grpSpPr>
        <p:sp>
          <p:nvSpPr>
            <p:cNvPr id="7936" name="Google Shape;7936;p14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144"/>
          <p:cNvGrpSpPr/>
          <p:nvPr/>
        </p:nvGrpSpPr>
        <p:grpSpPr>
          <a:xfrm>
            <a:off x="3074368" y="3818569"/>
            <a:ext cx="353645" cy="353615"/>
            <a:chOff x="-31093575" y="3911725"/>
            <a:chExt cx="291450" cy="291425"/>
          </a:xfrm>
        </p:grpSpPr>
        <p:sp>
          <p:nvSpPr>
            <p:cNvPr id="7941" name="Google Shape;7941;p14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4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144"/>
          <p:cNvGrpSpPr/>
          <p:nvPr/>
        </p:nvGrpSpPr>
        <p:grpSpPr>
          <a:xfrm>
            <a:off x="2183798" y="4275536"/>
            <a:ext cx="356497" cy="354586"/>
            <a:chOff x="-29946000" y="3183175"/>
            <a:chExt cx="293800" cy="292225"/>
          </a:xfrm>
        </p:grpSpPr>
        <p:sp>
          <p:nvSpPr>
            <p:cNvPr id="7944" name="Google Shape;7944;p14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4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4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4"/>
          <p:cNvGrpSpPr/>
          <p:nvPr/>
        </p:nvGrpSpPr>
        <p:grpSpPr>
          <a:xfrm>
            <a:off x="2628330" y="1532689"/>
            <a:ext cx="358408" cy="354161"/>
            <a:chOff x="-34408675" y="3202075"/>
            <a:chExt cx="295375" cy="291875"/>
          </a:xfrm>
        </p:grpSpPr>
        <p:sp>
          <p:nvSpPr>
            <p:cNvPr id="7951" name="Google Shape;7951;p14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144"/>
          <p:cNvGrpSpPr/>
          <p:nvPr/>
        </p:nvGrpSpPr>
        <p:grpSpPr>
          <a:xfrm>
            <a:off x="2630241" y="1972683"/>
            <a:ext cx="354586" cy="356254"/>
            <a:chOff x="-34405525" y="3558075"/>
            <a:chExt cx="292225" cy="293600"/>
          </a:xfrm>
        </p:grpSpPr>
        <p:sp>
          <p:nvSpPr>
            <p:cNvPr id="7956" name="Google Shape;7956;p14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4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4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144"/>
          <p:cNvGrpSpPr/>
          <p:nvPr/>
        </p:nvGrpSpPr>
        <p:grpSpPr>
          <a:xfrm>
            <a:off x="2629755" y="2409340"/>
            <a:ext cx="355557" cy="353615"/>
            <a:chOff x="-34406325" y="3919600"/>
            <a:chExt cx="293025" cy="291425"/>
          </a:xfrm>
        </p:grpSpPr>
        <p:sp>
          <p:nvSpPr>
            <p:cNvPr id="7960" name="Google Shape;7960;p14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4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4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4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144"/>
          <p:cNvGrpSpPr/>
          <p:nvPr/>
        </p:nvGrpSpPr>
        <p:grpSpPr>
          <a:xfrm>
            <a:off x="1293653" y="2888703"/>
            <a:ext cx="353645" cy="342179"/>
            <a:chOff x="-32568800" y="3232000"/>
            <a:chExt cx="291450" cy="282000"/>
          </a:xfrm>
        </p:grpSpPr>
        <p:sp>
          <p:nvSpPr>
            <p:cNvPr id="7968" name="Google Shape;7968;p14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144"/>
          <p:cNvGrpSpPr/>
          <p:nvPr/>
        </p:nvGrpSpPr>
        <p:grpSpPr>
          <a:xfrm>
            <a:off x="1293183" y="3353613"/>
            <a:ext cx="354586" cy="353645"/>
            <a:chOff x="-32569575" y="3586425"/>
            <a:chExt cx="292225" cy="291450"/>
          </a:xfrm>
        </p:grpSpPr>
        <p:sp>
          <p:nvSpPr>
            <p:cNvPr id="7971" name="Google Shape;7971;p14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44"/>
          <p:cNvGrpSpPr/>
          <p:nvPr/>
        </p:nvGrpSpPr>
        <p:grpSpPr>
          <a:xfrm>
            <a:off x="1284098" y="3818205"/>
            <a:ext cx="372756" cy="354343"/>
            <a:chOff x="-32576675" y="3944600"/>
            <a:chExt cx="307200" cy="292025"/>
          </a:xfrm>
        </p:grpSpPr>
        <p:sp>
          <p:nvSpPr>
            <p:cNvPr id="7974" name="Google Shape;7974;p14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4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144"/>
          <p:cNvGrpSpPr/>
          <p:nvPr/>
        </p:nvGrpSpPr>
        <p:grpSpPr>
          <a:xfrm>
            <a:off x="3529065" y="2882500"/>
            <a:ext cx="354586" cy="354586"/>
            <a:chOff x="-30735200" y="3192625"/>
            <a:chExt cx="292225" cy="292225"/>
          </a:xfrm>
        </p:grpSpPr>
        <p:sp>
          <p:nvSpPr>
            <p:cNvPr id="7977" name="Google Shape;7977;p14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4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4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4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4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144"/>
          <p:cNvGrpSpPr/>
          <p:nvPr/>
        </p:nvGrpSpPr>
        <p:grpSpPr>
          <a:xfrm>
            <a:off x="3529065" y="3353932"/>
            <a:ext cx="354586" cy="353008"/>
            <a:chOff x="-30735200" y="3552550"/>
            <a:chExt cx="292225" cy="290925"/>
          </a:xfrm>
        </p:grpSpPr>
        <p:sp>
          <p:nvSpPr>
            <p:cNvPr id="7985" name="Google Shape;7985;p14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144"/>
          <p:cNvGrpSpPr/>
          <p:nvPr/>
        </p:nvGrpSpPr>
        <p:grpSpPr>
          <a:xfrm>
            <a:off x="3529065" y="3818554"/>
            <a:ext cx="354586" cy="353645"/>
            <a:chOff x="-30735200" y="3910925"/>
            <a:chExt cx="292225" cy="291450"/>
          </a:xfrm>
        </p:grpSpPr>
        <p:sp>
          <p:nvSpPr>
            <p:cNvPr id="7988" name="Google Shape;7988;p14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0" name="Google Shape;7990;p14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1" name="Google Shape;7991;p144"/>
          <p:cNvGrpSpPr/>
          <p:nvPr/>
        </p:nvGrpSpPr>
        <p:grpSpPr>
          <a:xfrm>
            <a:off x="4882910" y="1531421"/>
            <a:ext cx="358971" cy="359224"/>
            <a:chOff x="-57956275" y="3197925"/>
            <a:chExt cx="319000" cy="319225"/>
          </a:xfrm>
        </p:grpSpPr>
        <p:sp>
          <p:nvSpPr>
            <p:cNvPr id="7992" name="Google Shape;7992;p14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4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4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4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4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144"/>
          <p:cNvGrpSpPr/>
          <p:nvPr/>
        </p:nvGrpSpPr>
        <p:grpSpPr>
          <a:xfrm>
            <a:off x="4905064" y="1987846"/>
            <a:ext cx="314662" cy="358971"/>
            <a:chOff x="-57940525" y="3590375"/>
            <a:chExt cx="279625" cy="319000"/>
          </a:xfrm>
        </p:grpSpPr>
        <p:sp>
          <p:nvSpPr>
            <p:cNvPr id="8000" name="Google Shape;8000;p14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144"/>
          <p:cNvGrpSpPr/>
          <p:nvPr/>
        </p:nvGrpSpPr>
        <p:grpSpPr>
          <a:xfrm>
            <a:off x="4875945" y="2429217"/>
            <a:ext cx="358099" cy="358999"/>
            <a:chOff x="-57959425" y="3982600"/>
            <a:chExt cx="318225" cy="319025"/>
          </a:xfrm>
        </p:grpSpPr>
        <p:sp>
          <p:nvSpPr>
            <p:cNvPr id="8006" name="Google Shape;8006;p14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4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144"/>
          <p:cNvGrpSpPr/>
          <p:nvPr/>
        </p:nvGrpSpPr>
        <p:grpSpPr>
          <a:xfrm>
            <a:off x="7076112" y="1532546"/>
            <a:ext cx="357226" cy="357226"/>
            <a:chOff x="-55987225" y="3198925"/>
            <a:chExt cx="317450" cy="317450"/>
          </a:xfrm>
        </p:grpSpPr>
        <p:sp>
          <p:nvSpPr>
            <p:cNvPr id="8011" name="Google Shape;8011;p14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4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4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44"/>
          <p:cNvGrpSpPr/>
          <p:nvPr/>
        </p:nvGrpSpPr>
        <p:grpSpPr>
          <a:xfrm>
            <a:off x="7076112" y="1988578"/>
            <a:ext cx="357226" cy="357367"/>
            <a:chOff x="-55987225" y="3591025"/>
            <a:chExt cx="317450" cy="317575"/>
          </a:xfrm>
        </p:grpSpPr>
        <p:sp>
          <p:nvSpPr>
            <p:cNvPr id="8016" name="Google Shape;8016;p14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4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4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144"/>
          <p:cNvGrpSpPr/>
          <p:nvPr/>
        </p:nvGrpSpPr>
        <p:grpSpPr>
          <a:xfrm>
            <a:off x="7090027" y="2429217"/>
            <a:ext cx="358999" cy="358999"/>
            <a:chOff x="-55988800" y="3982600"/>
            <a:chExt cx="319025" cy="319025"/>
          </a:xfrm>
        </p:grpSpPr>
        <p:sp>
          <p:nvSpPr>
            <p:cNvPr id="8022" name="Google Shape;8022;p14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4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144"/>
          <p:cNvGrpSpPr/>
          <p:nvPr/>
        </p:nvGrpSpPr>
        <p:grpSpPr>
          <a:xfrm>
            <a:off x="5748546" y="2887174"/>
            <a:ext cx="356326" cy="358971"/>
            <a:chOff x="-54026025" y="3192625"/>
            <a:chExt cx="316650" cy="319000"/>
          </a:xfrm>
        </p:grpSpPr>
        <p:sp>
          <p:nvSpPr>
            <p:cNvPr id="8028" name="Google Shape;8028;p14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4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4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4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144"/>
          <p:cNvGrpSpPr/>
          <p:nvPr/>
        </p:nvGrpSpPr>
        <p:grpSpPr>
          <a:xfrm>
            <a:off x="5768492" y="3358148"/>
            <a:ext cx="316434" cy="358099"/>
            <a:chOff x="-54007925" y="3584850"/>
            <a:chExt cx="281200" cy="318225"/>
          </a:xfrm>
        </p:grpSpPr>
        <p:sp>
          <p:nvSpPr>
            <p:cNvPr id="8037" name="Google Shape;8037;p14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4"/>
          <p:cNvGrpSpPr/>
          <p:nvPr/>
        </p:nvGrpSpPr>
        <p:grpSpPr>
          <a:xfrm>
            <a:off x="5768492" y="3820033"/>
            <a:ext cx="316434" cy="358914"/>
            <a:chOff x="-54007925" y="3975575"/>
            <a:chExt cx="281200" cy="318950"/>
          </a:xfrm>
        </p:grpSpPr>
        <p:sp>
          <p:nvSpPr>
            <p:cNvPr id="8044" name="Google Shape;8044;p14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44"/>
          <p:cNvGrpSpPr/>
          <p:nvPr/>
        </p:nvGrpSpPr>
        <p:grpSpPr>
          <a:xfrm>
            <a:off x="8003359" y="2904504"/>
            <a:ext cx="274770" cy="358492"/>
            <a:chOff x="-52005775" y="3208025"/>
            <a:chExt cx="244175" cy="318575"/>
          </a:xfrm>
        </p:grpSpPr>
        <p:sp>
          <p:nvSpPr>
            <p:cNvPr id="8049" name="Google Shape;8049;p14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4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4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4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4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144"/>
          <p:cNvGrpSpPr/>
          <p:nvPr/>
        </p:nvGrpSpPr>
        <p:grpSpPr>
          <a:xfrm>
            <a:off x="5309825" y="1532546"/>
            <a:ext cx="358099" cy="358099"/>
            <a:chOff x="-57568775" y="3198925"/>
            <a:chExt cx="318225" cy="318225"/>
          </a:xfrm>
        </p:grpSpPr>
        <p:sp>
          <p:nvSpPr>
            <p:cNvPr id="8061" name="Google Shape;8061;p14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4"/>
          <p:cNvGrpSpPr/>
          <p:nvPr/>
        </p:nvGrpSpPr>
        <p:grpSpPr>
          <a:xfrm>
            <a:off x="5331543" y="1987846"/>
            <a:ext cx="314662" cy="358099"/>
            <a:chOff x="-57549075" y="3590375"/>
            <a:chExt cx="279625" cy="318225"/>
          </a:xfrm>
        </p:grpSpPr>
        <p:sp>
          <p:nvSpPr>
            <p:cNvPr id="8068" name="Google Shape;8068;p14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144"/>
          <p:cNvGrpSpPr/>
          <p:nvPr/>
        </p:nvGrpSpPr>
        <p:grpSpPr>
          <a:xfrm>
            <a:off x="5323740" y="2429217"/>
            <a:ext cx="359871" cy="359871"/>
            <a:chOff x="-57570350" y="3982600"/>
            <a:chExt cx="319800" cy="319800"/>
          </a:xfrm>
        </p:grpSpPr>
        <p:sp>
          <p:nvSpPr>
            <p:cNvPr id="8073" name="Google Shape;8073;p14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4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4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144"/>
          <p:cNvGrpSpPr/>
          <p:nvPr/>
        </p:nvGrpSpPr>
        <p:grpSpPr>
          <a:xfrm>
            <a:off x="7538779" y="1531646"/>
            <a:ext cx="314662" cy="358999"/>
            <a:chOff x="-55576850" y="3198125"/>
            <a:chExt cx="279625" cy="319025"/>
          </a:xfrm>
        </p:grpSpPr>
        <p:sp>
          <p:nvSpPr>
            <p:cNvPr id="8078" name="Google Shape;8078;p14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4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4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144"/>
          <p:cNvGrpSpPr/>
          <p:nvPr/>
        </p:nvGrpSpPr>
        <p:grpSpPr>
          <a:xfrm>
            <a:off x="7516174" y="1987621"/>
            <a:ext cx="359871" cy="358324"/>
            <a:chOff x="-55596550" y="3590175"/>
            <a:chExt cx="319800" cy="318425"/>
          </a:xfrm>
        </p:grpSpPr>
        <p:sp>
          <p:nvSpPr>
            <p:cNvPr id="8083" name="Google Shape;8083;p14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4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4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144"/>
          <p:cNvGrpSpPr/>
          <p:nvPr/>
        </p:nvGrpSpPr>
        <p:grpSpPr>
          <a:xfrm>
            <a:off x="7531412" y="2428964"/>
            <a:ext cx="358999" cy="359252"/>
            <a:chOff x="-55595775" y="3982375"/>
            <a:chExt cx="319025" cy="319250"/>
          </a:xfrm>
        </p:grpSpPr>
        <p:sp>
          <p:nvSpPr>
            <p:cNvPr id="8088" name="Google Shape;8088;p14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4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4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4"/>
          <p:cNvGrpSpPr/>
          <p:nvPr/>
        </p:nvGrpSpPr>
        <p:grpSpPr>
          <a:xfrm>
            <a:off x="6188595" y="2887174"/>
            <a:ext cx="358999" cy="358099"/>
            <a:chOff x="-53635375" y="3192625"/>
            <a:chExt cx="319025" cy="318225"/>
          </a:xfrm>
        </p:grpSpPr>
        <p:sp>
          <p:nvSpPr>
            <p:cNvPr id="8095" name="Google Shape;8095;p14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44"/>
          <p:cNvGrpSpPr/>
          <p:nvPr/>
        </p:nvGrpSpPr>
        <p:grpSpPr>
          <a:xfrm>
            <a:off x="6210763" y="3358148"/>
            <a:ext cx="314662" cy="358999"/>
            <a:chOff x="-53615675" y="3584850"/>
            <a:chExt cx="279625" cy="319025"/>
          </a:xfrm>
        </p:grpSpPr>
        <p:sp>
          <p:nvSpPr>
            <p:cNvPr id="8099" name="Google Shape;8099;p14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4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144"/>
          <p:cNvGrpSpPr/>
          <p:nvPr/>
        </p:nvGrpSpPr>
        <p:grpSpPr>
          <a:xfrm>
            <a:off x="6188609" y="3821074"/>
            <a:ext cx="358971" cy="357874"/>
            <a:chOff x="-53634575" y="3976500"/>
            <a:chExt cx="319000" cy="318025"/>
          </a:xfrm>
        </p:grpSpPr>
        <p:sp>
          <p:nvSpPr>
            <p:cNvPr id="8103" name="Google Shape;8103;p14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4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4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4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4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144"/>
          <p:cNvGrpSpPr/>
          <p:nvPr/>
        </p:nvGrpSpPr>
        <p:grpSpPr>
          <a:xfrm>
            <a:off x="7983413" y="3364028"/>
            <a:ext cx="314662" cy="358436"/>
            <a:chOff x="-52023900" y="3590075"/>
            <a:chExt cx="279625" cy="318525"/>
          </a:xfrm>
        </p:grpSpPr>
        <p:sp>
          <p:nvSpPr>
            <p:cNvPr id="8112" name="Google Shape;8112;p14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4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144"/>
          <p:cNvGrpSpPr/>
          <p:nvPr/>
        </p:nvGrpSpPr>
        <p:grpSpPr>
          <a:xfrm>
            <a:off x="5746654" y="1532546"/>
            <a:ext cx="358971" cy="358971"/>
            <a:chOff x="-57173375" y="3198925"/>
            <a:chExt cx="319000" cy="319000"/>
          </a:xfrm>
        </p:grpSpPr>
        <p:sp>
          <p:nvSpPr>
            <p:cNvPr id="8120" name="Google Shape;8120;p14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44"/>
          <p:cNvGrpSpPr/>
          <p:nvPr/>
        </p:nvGrpSpPr>
        <p:grpSpPr>
          <a:xfrm>
            <a:off x="5747541" y="2009987"/>
            <a:ext cx="357198" cy="314690"/>
            <a:chOff x="-57176525" y="3610050"/>
            <a:chExt cx="317425" cy="279650"/>
          </a:xfrm>
        </p:grpSpPr>
        <p:sp>
          <p:nvSpPr>
            <p:cNvPr id="8125" name="Google Shape;8125;p14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4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4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44"/>
          <p:cNvGrpSpPr/>
          <p:nvPr/>
        </p:nvGrpSpPr>
        <p:grpSpPr>
          <a:xfrm>
            <a:off x="7957995" y="1532546"/>
            <a:ext cx="358099" cy="356326"/>
            <a:chOff x="-55202750" y="3198925"/>
            <a:chExt cx="318225" cy="316650"/>
          </a:xfrm>
        </p:grpSpPr>
        <p:sp>
          <p:nvSpPr>
            <p:cNvPr id="8131" name="Google Shape;8131;p14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4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144"/>
          <p:cNvGrpSpPr/>
          <p:nvPr/>
        </p:nvGrpSpPr>
        <p:grpSpPr>
          <a:xfrm>
            <a:off x="7968629" y="1987846"/>
            <a:ext cx="336830" cy="358099"/>
            <a:chOff x="-55194875" y="3590375"/>
            <a:chExt cx="299325" cy="318225"/>
          </a:xfrm>
        </p:grpSpPr>
        <p:sp>
          <p:nvSpPr>
            <p:cNvPr id="8134" name="Google Shape;8134;p14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4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4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144"/>
          <p:cNvGrpSpPr/>
          <p:nvPr/>
        </p:nvGrpSpPr>
        <p:grpSpPr>
          <a:xfrm>
            <a:off x="7973247" y="2430117"/>
            <a:ext cx="357198" cy="357198"/>
            <a:chOff x="-55203525" y="3983400"/>
            <a:chExt cx="317425" cy="317425"/>
          </a:xfrm>
        </p:grpSpPr>
        <p:sp>
          <p:nvSpPr>
            <p:cNvPr id="8140" name="Google Shape;8140;p14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4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44"/>
          <p:cNvGrpSpPr/>
          <p:nvPr/>
        </p:nvGrpSpPr>
        <p:grpSpPr>
          <a:xfrm>
            <a:off x="6639727" y="2887174"/>
            <a:ext cx="335930" cy="358971"/>
            <a:chOff x="-53232900" y="3192625"/>
            <a:chExt cx="298525" cy="319000"/>
          </a:xfrm>
        </p:grpSpPr>
        <p:sp>
          <p:nvSpPr>
            <p:cNvPr id="8144" name="Google Shape;8144;p14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4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4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4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4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144"/>
          <p:cNvGrpSpPr/>
          <p:nvPr/>
        </p:nvGrpSpPr>
        <p:grpSpPr>
          <a:xfrm>
            <a:off x="6629093" y="3358148"/>
            <a:ext cx="357198" cy="356326"/>
            <a:chOff x="-53242350" y="3584850"/>
            <a:chExt cx="317425" cy="316650"/>
          </a:xfrm>
        </p:grpSpPr>
        <p:sp>
          <p:nvSpPr>
            <p:cNvPr id="8153" name="Google Shape;8153;p14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44"/>
          <p:cNvGrpSpPr/>
          <p:nvPr/>
        </p:nvGrpSpPr>
        <p:grpSpPr>
          <a:xfrm>
            <a:off x="6650362" y="3820849"/>
            <a:ext cx="314662" cy="358999"/>
            <a:chOff x="-53224225" y="3976300"/>
            <a:chExt cx="279625" cy="319025"/>
          </a:xfrm>
        </p:grpSpPr>
        <p:sp>
          <p:nvSpPr>
            <p:cNvPr id="8159" name="Google Shape;8159;p14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4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4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144"/>
          <p:cNvGrpSpPr/>
          <p:nvPr/>
        </p:nvGrpSpPr>
        <p:grpSpPr>
          <a:xfrm>
            <a:off x="7961258" y="3828529"/>
            <a:ext cx="358971" cy="358408"/>
            <a:chOff x="-52043575" y="3983125"/>
            <a:chExt cx="319000" cy="318500"/>
          </a:xfrm>
        </p:grpSpPr>
        <p:sp>
          <p:nvSpPr>
            <p:cNvPr id="8167" name="Google Shape;8167;p14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4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4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144"/>
          <p:cNvGrpSpPr/>
          <p:nvPr/>
        </p:nvGrpSpPr>
        <p:grpSpPr>
          <a:xfrm>
            <a:off x="6215199" y="1532546"/>
            <a:ext cx="314662" cy="358971"/>
            <a:chOff x="-56766175" y="3198925"/>
            <a:chExt cx="279625" cy="319000"/>
          </a:xfrm>
        </p:grpSpPr>
        <p:sp>
          <p:nvSpPr>
            <p:cNvPr id="8177" name="Google Shape;8177;p14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4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144"/>
          <p:cNvGrpSpPr/>
          <p:nvPr/>
        </p:nvGrpSpPr>
        <p:grpSpPr>
          <a:xfrm>
            <a:off x="6214313" y="1987846"/>
            <a:ext cx="316434" cy="358099"/>
            <a:chOff x="-56766175" y="3590375"/>
            <a:chExt cx="281200" cy="318225"/>
          </a:xfrm>
        </p:grpSpPr>
        <p:sp>
          <p:nvSpPr>
            <p:cNvPr id="8185" name="Google Shape;8185;p14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44"/>
          <p:cNvGrpSpPr/>
          <p:nvPr/>
        </p:nvGrpSpPr>
        <p:grpSpPr>
          <a:xfrm>
            <a:off x="6251269" y="2429217"/>
            <a:ext cx="272126" cy="358099"/>
            <a:chOff x="-56747275" y="3982600"/>
            <a:chExt cx="241825" cy="318225"/>
          </a:xfrm>
        </p:grpSpPr>
        <p:sp>
          <p:nvSpPr>
            <p:cNvPr id="8190" name="Google Shape;8190;p14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4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4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4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44"/>
          <p:cNvGrpSpPr/>
          <p:nvPr/>
        </p:nvGrpSpPr>
        <p:grpSpPr>
          <a:xfrm>
            <a:off x="4859020" y="3371455"/>
            <a:ext cx="358999" cy="342991"/>
            <a:chOff x="-54812875" y="3596675"/>
            <a:chExt cx="319025" cy="304800"/>
          </a:xfrm>
        </p:grpSpPr>
        <p:sp>
          <p:nvSpPr>
            <p:cNvPr id="8198" name="Google Shape;8198;p14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4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14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144"/>
          <p:cNvGrpSpPr/>
          <p:nvPr/>
        </p:nvGrpSpPr>
        <p:grpSpPr>
          <a:xfrm>
            <a:off x="4881188" y="3827938"/>
            <a:ext cx="314662" cy="358099"/>
            <a:chOff x="-54793175" y="3982600"/>
            <a:chExt cx="279625" cy="318225"/>
          </a:xfrm>
        </p:grpSpPr>
        <p:sp>
          <p:nvSpPr>
            <p:cNvPr id="8208" name="Google Shape;8208;p14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4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4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144"/>
          <p:cNvGrpSpPr/>
          <p:nvPr/>
        </p:nvGrpSpPr>
        <p:grpSpPr>
          <a:xfrm>
            <a:off x="7092647" y="2887174"/>
            <a:ext cx="314662" cy="358099"/>
            <a:chOff x="-52832000" y="3192625"/>
            <a:chExt cx="279625" cy="318225"/>
          </a:xfrm>
        </p:grpSpPr>
        <p:sp>
          <p:nvSpPr>
            <p:cNvPr id="8216" name="Google Shape;8216;p14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4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4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144"/>
          <p:cNvGrpSpPr/>
          <p:nvPr/>
        </p:nvGrpSpPr>
        <p:grpSpPr>
          <a:xfrm>
            <a:off x="5779179" y="2428542"/>
            <a:ext cx="323524" cy="358774"/>
            <a:chOff x="-57162350" y="3982000"/>
            <a:chExt cx="287500" cy="318825"/>
          </a:xfrm>
        </p:grpSpPr>
        <p:sp>
          <p:nvSpPr>
            <p:cNvPr id="8225" name="Google Shape;8225;p14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4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4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144"/>
          <p:cNvGrpSpPr/>
          <p:nvPr/>
        </p:nvGrpSpPr>
        <p:grpSpPr>
          <a:xfrm>
            <a:off x="7070492" y="3359048"/>
            <a:ext cx="358971" cy="357198"/>
            <a:chOff x="-52851675" y="3585650"/>
            <a:chExt cx="319000" cy="317425"/>
          </a:xfrm>
        </p:grpSpPr>
        <p:sp>
          <p:nvSpPr>
            <p:cNvPr id="8234" name="Google Shape;8234;p14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4"/>
          <p:cNvGrpSpPr/>
          <p:nvPr/>
        </p:nvGrpSpPr>
        <p:grpSpPr>
          <a:xfrm>
            <a:off x="7092647" y="3820849"/>
            <a:ext cx="314662" cy="358999"/>
            <a:chOff x="-52832000" y="3976300"/>
            <a:chExt cx="279625" cy="319025"/>
          </a:xfrm>
        </p:grpSpPr>
        <p:sp>
          <p:nvSpPr>
            <p:cNvPr id="8241" name="Google Shape;8241;p14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44"/>
          <p:cNvGrpSpPr/>
          <p:nvPr/>
        </p:nvGrpSpPr>
        <p:grpSpPr>
          <a:xfrm>
            <a:off x="6209853" y="4275497"/>
            <a:ext cx="316434" cy="358099"/>
            <a:chOff x="-51633225" y="3198925"/>
            <a:chExt cx="281200" cy="318225"/>
          </a:xfrm>
        </p:grpSpPr>
        <p:sp>
          <p:nvSpPr>
            <p:cNvPr id="8247" name="Google Shape;8247;p14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4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4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44"/>
          <p:cNvGrpSpPr/>
          <p:nvPr/>
        </p:nvGrpSpPr>
        <p:grpSpPr>
          <a:xfrm>
            <a:off x="6628676" y="1533418"/>
            <a:ext cx="365188" cy="357226"/>
            <a:chOff x="-56396775" y="3199700"/>
            <a:chExt cx="324525" cy="317450"/>
          </a:xfrm>
        </p:grpSpPr>
        <p:sp>
          <p:nvSpPr>
            <p:cNvPr id="8255" name="Google Shape;8255;p14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4"/>
          <p:cNvGrpSpPr/>
          <p:nvPr/>
        </p:nvGrpSpPr>
        <p:grpSpPr>
          <a:xfrm>
            <a:off x="6631771" y="1999353"/>
            <a:ext cx="358999" cy="335958"/>
            <a:chOff x="-56394425" y="3600600"/>
            <a:chExt cx="319025" cy="298550"/>
          </a:xfrm>
        </p:grpSpPr>
        <p:sp>
          <p:nvSpPr>
            <p:cNvPr id="8262" name="Google Shape;8262;p14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144"/>
          <p:cNvGrpSpPr/>
          <p:nvPr/>
        </p:nvGrpSpPr>
        <p:grpSpPr>
          <a:xfrm>
            <a:off x="6662538" y="2430117"/>
            <a:ext cx="327068" cy="357198"/>
            <a:chOff x="-56379450" y="3983400"/>
            <a:chExt cx="290650" cy="317425"/>
          </a:xfrm>
        </p:grpSpPr>
        <p:sp>
          <p:nvSpPr>
            <p:cNvPr id="8266" name="Google Shape;8266;p14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4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4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4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4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44"/>
          <p:cNvGrpSpPr/>
          <p:nvPr/>
        </p:nvGrpSpPr>
        <p:grpSpPr>
          <a:xfrm>
            <a:off x="5326242" y="2894264"/>
            <a:ext cx="316434" cy="358971"/>
            <a:chOff x="-54401725" y="3198925"/>
            <a:chExt cx="281200" cy="319000"/>
          </a:xfrm>
        </p:grpSpPr>
        <p:sp>
          <p:nvSpPr>
            <p:cNvPr id="8275" name="Google Shape;8275;p14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4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4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44"/>
          <p:cNvGrpSpPr/>
          <p:nvPr/>
        </p:nvGrpSpPr>
        <p:grpSpPr>
          <a:xfrm>
            <a:off x="5327128" y="3364365"/>
            <a:ext cx="314662" cy="358099"/>
            <a:chOff x="-54401725" y="3590375"/>
            <a:chExt cx="279625" cy="318225"/>
          </a:xfrm>
        </p:grpSpPr>
        <p:sp>
          <p:nvSpPr>
            <p:cNvPr id="8287" name="Google Shape;8287;p14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4"/>
          <p:cNvGrpSpPr/>
          <p:nvPr/>
        </p:nvGrpSpPr>
        <p:grpSpPr>
          <a:xfrm>
            <a:off x="5324920" y="3827938"/>
            <a:ext cx="319079" cy="358099"/>
            <a:chOff x="-54403300" y="3982600"/>
            <a:chExt cx="283550" cy="318225"/>
          </a:xfrm>
        </p:grpSpPr>
        <p:sp>
          <p:nvSpPr>
            <p:cNvPr id="8294" name="Google Shape;8294;p14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44"/>
          <p:cNvGrpSpPr/>
          <p:nvPr/>
        </p:nvGrpSpPr>
        <p:grpSpPr>
          <a:xfrm>
            <a:off x="7512313" y="2889172"/>
            <a:ext cx="356298" cy="356973"/>
            <a:chOff x="-52458650" y="3194400"/>
            <a:chExt cx="316625" cy="317225"/>
          </a:xfrm>
        </p:grpSpPr>
        <p:sp>
          <p:nvSpPr>
            <p:cNvPr id="8300" name="Google Shape;8300;p14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4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4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4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144"/>
          <p:cNvGrpSpPr/>
          <p:nvPr/>
        </p:nvGrpSpPr>
        <p:grpSpPr>
          <a:xfrm>
            <a:off x="4881188" y="2894264"/>
            <a:ext cx="314662" cy="358971"/>
            <a:chOff x="-54793175" y="3198925"/>
            <a:chExt cx="279625" cy="319000"/>
          </a:xfrm>
        </p:grpSpPr>
        <p:sp>
          <p:nvSpPr>
            <p:cNvPr id="8309" name="Google Shape;8309;p14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4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144"/>
          <p:cNvGrpSpPr/>
          <p:nvPr/>
        </p:nvGrpSpPr>
        <p:grpSpPr>
          <a:xfrm>
            <a:off x="7521611" y="3358148"/>
            <a:ext cx="337703" cy="357845"/>
            <a:chOff x="-52450000" y="3584850"/>
            <a:chExt cx="300100" cy="318000"/>
          </a:xfrm>
        </p:grpSpPr>
        <p:sp>
          <p:nvSpPr>
            <p:cNvPr id="8317" name="Google Shape;8317;p14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4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144"/>
          <p:cNvGrpSpPr/>
          <p:nvPr/>
        </p:nvGrpSpPr>
        <p:grpSpPr>
          <a:xfrm>
            <a:off x="7533131" y="3822621"/>
            <a:ext cx="314662" cy="357226"/>
            <a:chOff x="-52440550" y="3977875"/>
            <a:chExt cx="279625" cy="317450"/>
          </a:xfrm>
        </p:grpSpPr>
        <p:sp>
          <p:nvSpPr>
            <p:cNvPr id="8325" name="Google Shape;8325;p14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4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4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144"/>
          <p:cNvGrpSpPr/>
          <p:nvPr/>
        </p:nvGrpSpPr>
        <p:grpSpPr>
          <a:xfrm>
            <a:off x="6645066" y="4278827"/>
            <a:ext cx="314662" cy="358999"/>
            <a:chOff x="-51623775" y="3584850"/>
            <a:chExt cx="279625" cy="319025"/>
          </a:xfrm>
        </p:grpSpPr>
        <p:sp>
          <p:nvSpPr>
            <p:cNvPr id="8334" name="Google Shape;8334;p14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4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4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6"/>
        <p:cNvGrpSpPr/>
        <p:nvPr/>
      </p:nvGrpSpPr>
      <p:grpSpPr>
        <a:xfrm>
          <a:off x="0" y="0"/>
          <a:ext cx="0" cy="0"/>
          <a:chOff x="0" y="0"/>
          <a:chExt cx="0" cy="0"/>
        </a:xfrm>
      </p:grpSpPr>
      <p:sp>
        <p:nvSpPr>
          <p:cNvPr id="8347" name="Google Shape;8347;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48" name="Google Shape;8348;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49" name="Google Shape;8349;p145"/>
          <p:cNvGrpSpPr/>
          <p:nvPr/>
        </p:nvGrpSpPr>
        <p:grpSpPr>
          <a:xfrm>
            <a:off x="885675" y="1539249"/>
            <a:ext cx="276003" cy="357300"/>
            <a:chOff x="-50469125" y="3183175"/>
            <a:chExt cx="233150" cy="301825"/>
          </a:xfrm>
        </p:grpSpPr>
        <p:sp>
          <p:nvSpPr>
            <p:cNvPr id="8350" name="Google Shape;8350;p14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4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4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145"/>
          <p:cNvGrpSpPr/>
          <p:nvPr/>
        </p:nvGrpSpPr>
        <p:grpSpPr>
          <a:xfrm>
            <a:off x="845574" y="1974651"/>
            <a:ext cx="356205" cy="355288"/>
            <a:chOff x="-50504575" y="3550975"/>
            <a:chExt cx="300900" cy="300125"/>
          </a:xfrm>
        </p:grpSpPr>
        <p:sp>
          <p:nvSpPr>
            <p:cNvPr id="8354" name="Google Shape;8354;p14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4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4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4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145"/>
          <p:cNvGrpSpPr/>
          <p:nvPr/>
        </p:nvGrpSpPr>
        <p:grpSpPr>
          <a:xfrm>
            <a:off x="845574" y="2412893"/>
            <a:ext cx="356205" cy="354341"/>
            <a:chOff x="-50503000" y="3921175"/>
            <a:chExt cx="300900" cy="299325"/>
          </a:xfrm>
        </p:grpSpPr>
        <p:sp>
          <p:nvSpPr>
            <p:cNvPr id="8359" name="Google Shape;8359;p14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4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4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145"/>
          <p:cNvGrpSpPr/>
          <p:nvPr/>
        </p:nvGrpSpPr>
        <p:grpSpPr>
          <a:xfrm>
            <a:off x="3049627" y="1558811"/>
            <a:ext cx="355258" cy="356205"/>
            <a:chOff x="-48630025" y="3199700"/>
            <a:chExt cx="300100" cy="300900"/>
          </a:xfrm>
        </p:grpSpPr>
        <p:sp>
          <p:nvSpPr>
            <p:cNvPr id="8365" name="Google Shape;8365;p14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4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45"/>
          <p:cNvGrpSpPr/>
          <p:nvPr/>
        </p:nvGrpSpPr>
        <p:grpSpPr>
          <a:xfrm>
            <a:off x="3049627" y="1996107"/>
            <a:ext cx="355258" cy="355258"/>
            <a:chOff x="-48630025" y="3569100"/>
            <a:chExt cx="300100" cy="300100"/>
          </a:xfrm>
        </p:grpSpPr>
        <p:sp>
          <p:nvSpPr>
            <p:cNvPr id="8369" name="Google Shape;8369;p14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4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4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4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4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145"/>
          <p:cNvGrpSpPr/>
          <p:nvPr/>
        </p:nvGrpSpPr>
        <p:grpSpPr>
          <a:xfrm>
            <a:off x="3050101" y="2433403"/>
            <a:ext cx="354311" cy="353394"/>
            <a:chOff x="-48629225" y="3938500"/>
            <a:chExt cx="299300" cy="298525"/>
          </a:xfrm>
        </p:grpSpPr>
        <p:sp>
          <p:nvSpPr>
            <p:cNvPr id="8380" name="Google Shape;8380;p14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145"/>
          <p:cNvGrpSpPr/>
          <p:nvPr/>
        </p:nvGrpSpPr>
        <p:grpSpPr>
          <a:xfrm>
            <a:off x="1785504" y="2904744"/>
            <a:ext cx="311458" cy="354341"/>
            <a:chOff x="-46762575" y="3200500"/>
            <a:chExt cx="263100" cy="299325"/>
          </a:xfrm>
        </p:grpSpPr>
        <p:sp>
          <p:nvSpPr>
            <p:cNvPr id="8385" name="Google Shape;8385;p14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4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4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145"/>
          <p:cNvGrpSpPr/>
          <p:nvPr/>
        </p:nvGrpSpPr>
        <p:grpSpPr>
          <a:xfrm>
            <a:off x="1763589" y="3363466"/>
            <a:ext cx="355288" cy="312375"/>
            <a:chOff x="-46779900" y="3588000"/>
            <a:chExt cx="300125" cy="263875"/>
          </a:xfrm>
        </p:grpSpPr>
        <p:sp>
          <p:nvSpPr>
            <p:cNvPr id="8391" name="Google Shape;8391;p14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4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145"/>
          <p:cNvGrpSpPr/>
          <p:nvPr/>
        </p:nvGrpSpPr>
        <p:grpSpPr>
          <a:xfrm>
            <a:off x="1764062" y="3778388"/>
            <a:ext cx="354341" cy="353394"/>
            <a:chOff x="-46779100" y="3938500"/>
            <a:chExt cx="299325" cy="298525"/>
          </a:xfrm>
        </p:grpSpPr>
        <p:sp>
          <p:nvSpPr>
            <p:cNvPr id="8396" name="Google Shape;8396;p14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4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145"/>
          <p:cNvGrpSpPr/>
          <p:nvPr/>
        </p:nvGrpSpPr>
        <p:grpSpPr>
          <a:xfrm>
            <a:off x="3971800" y="2911255"/>
            <a:ext cx="355258" cy="355288"/>
            <a:chOff x="-44924250" y="3206000"/>
            <a:chExt cx="300100" cy="300125"/>
          </a:xfrm>
        </p:grpSpPr>
        <p:sp>
          <p:nvSpPr>
            <p:cNvPr id="8399" name="Google Shape;8399;p14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4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4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145"/>
          <p:cNvGrpSpPr/>
          <p:nvPr/>
        </p:nvGrpSpPr>
        <p:grpSpPr>
          <a:xfrm>
            <a:off x="1286286" y="1539249"/>
            <a:ext cx="355258" cy="355258"/>
            <a:chOff x="-50134375" y="3183175"/>
            <a:chExt cx="300100" cy="300100"/>
          </a:xfrm>
        </p:grpSpPr>
        <p:sp>
          <p:nvSpPr>
            <p:cNvPr id="8405" name="Google Shape;8405;p14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4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4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4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45"/>
          <p:cNvGrpSpPr/>
          <p:nvPr/>
        </p:nvGrpSpPr>
        <p:grpSpPr>
          <a:xfrm>
            <a:off x="1286286" y="1974651"/>
            <a:ext cx="355258" cy="355288"/>
            <a:chOff x="-50134375" y="3550975"/>
            <a:chExt cx="300100" cy="300125"/>
          </a:xfrm>
        </p:grpSpPr>
        <p:sp>
          <p:nvSpPr>
            <p:cNvPr id="8416" name="Google Shape;8416;p14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145"/>
          <p:cNvGrpSpPr/>
          <p:nvPr/>
        </p:nvGrpSpPr>
        <p:grpSpPr>
          <a:xfrm>
            <a:off x="1286286" y="2412183"/>
            <a:ext cx="355258" cy="355051"/>
            <a:chOff x="-50134375" y="3920575"/>
            <a:chExt cx="300100" cy="299925"/>
          </a:xfrm>
        </p:grpSpPr>
        <p:sp>
          <p:nvSpPr>
            <p:cNvPr id="8419" name="Google Shape;8419;p14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5"/>
          <p:cNvGrpSpPr/>
          <p:nvPr/>
        </p:nvGrpSpPr>
        <p:grpSpPr>
          <a:xfrm>
            <a:off x="3497010" y="1559758"/>
            <a:ext cx="357123" cy="355258"/>
            <a:chOff x="-48262200" y="3200500"/>
            <a:chExt cx="301675" cy="300100"/>
          </a:xfrm>
        </p:grpSpPr>
        <p:sp>
          <p:nvSpPr>
            <p:cNvPr id="8423" name="Google Shape;8423;p14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4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4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4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4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145"/>
          <p:cNvGrpSpPr/>
          <p:nvPr/>
        </p:nvGrpSpPr>
        <p:grpSpPr>
          <a:xfrm>
            <a:off x="3526383" y="1996847"/>
            <a:ext cx="298377" cy="354519"/>
            <a:chOff x="-48233050" y="3569725"/>
            <a:chExt cx="252050" cy="299475"/>
          </a:xfrm>
        </p:grpSpPr>
        <p:sp>
          <p:nvSpPr>
            <p:cNvPr id="8433" name="Google Shape;8433;p1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145"/>
          <p:cNvGrpSpPr/>
          <p:nvPr/>
        </p:nvGrpSpPr>
        <p:grpSpPr>
          <a:xfrm>
            <a:off x="3550148" y="2430591"/>
            <a:ext cx="250847" cy="358070"/>
            <a:chOff x="-48216525" y="3936125"/>
            <a:chExt cx="211900" cy="302475"/>
          </a:xfrm>
        </p:grpSpPr>
        <p:sp>
          <p:nvSpPr>
            <p:cNvPr id="8437" name="Google Shape;8437;p14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4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4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145"/>
          <p:cNvGrpSpPr/>
          <p:nvPr/>
        </p:nvGrpSpPr>
        <p:grpSpPr>
          <a:xfrm>
            <a:off x="2205866" y="2905661"/>
            <a:ext cx="355258" cy="355288"/>
            <a:chOff x="-46410500" y="3201275"/>
            <a:chExt cx="300100" cy="300125"/>
          </a:xfrm>
        </p:grpSpPr>
        <p:sp>
          <p:nvSpPr>
            <p:cNvPr id="8442" name="Google Shape;8442;p14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4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4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145"/>
          <p:cNvGrpSpPr/>
          <p:nvPr/>
        </p:nvGrpSpPr>
        <p:grpSpPr>
          <a:xfrm>
            <a:off x="2205866" y="3341092"/>
            <a:ext cx="355258" cy="356205"/>
            <a:chOff x="-46409700" y="3569100"/>
            <a:chExt cx="300100" cy="300900"/>
          </a:xfrm>
        </p:grpSpPr>
        <p:sp>
          <p:nvSpPr>
            <p:cNvPr id="8448" name="Google Shape;8448;p14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4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145"/>
          <p:cNvGrpSpPr/>
          <p:nvPr/>
        </p:nvGrpSpPr>
        <p:grpSpPr>
          <a:xfrm>
            <a:off x="2193747" y="3776524"/>
            <a:ext cx="379497" cy="358070"/>
            <a:chOff x="-46422300" y="3936925"/>
            <a:chExt cx="320575" cy="302475"/>
          </a:xfrm>
        </p:grpSpPr>
        <p:sp>
          <p:nvSpPr>
            <p:cNvPr id="8454" name="Google Shape;8454;p14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4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145"/>
          <p:cNvGrpSpPr/>
          <p:nvPr/>
        </p:nvGrpSpPr>
        <p:grpSpPr>
          <a:xfrm>
            <a:off x="3971326" y="3330852"/>
            <a:ext cx="356205" cy="355258"/>
            <a:chOff x="-44914800" y="3560450"/>
            <a:chExt cx="300900" cy="300100"/>
          </a:xfrm>
        </p:grpSpPr>
        <p:sp>
          <p:nvSpPr>
            <p:cNvPr id="8457" name="Google Shape;8457;p14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4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4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145"/>
          <p:cNvGrpSpPr/>
          <p:nvPr/>
        </p:nvGrpSpPr>
        <p:grpSpPr>
          <a:xfrm>
            <a:off x="1726378" y="1539486"/>
            <a:ext cx="354311" cy="354104"/>
            <a:chOff x="-49764975" y="3183375"/>
            <a:chExt cx="299300" cy="299125"/>
          </a:xfrm>
        </p:grpSpPr>
        <p:sp>
          <p:nvSpPr>
            <p:cNvPr id="8463" name="Google Shape;8463;p1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145"/>
          <p:cNvGrpSpPr/>
          <p:nvPr/>
        </p:nvGrpSpPr>
        <p:grpSpPr>
          <a:xfrm>
            <a:off x="1726378" y="1974947"/>
            <a:ext cx="354311" cy="355909"/>
            <a:chOff x="-49764975" y="3551225"/>
            <a:chExt cx="299300" cy="300650"/>
          </a:xfrm>
        </p:grpSpPr>
        <p:sp>
          <p:nvSpPr>
            <p:cNvPr id="8473" name="Google Shape;8473;p14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4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4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145"/>
          <p:cNvGrpSpPr/>
          <p:nvPr/>
        </p:nvGrpSpPr>
        <p:grpSpPr>
          <a:xfrm>
            <a:off x="1724040" y="2411710"/>
            <a:ext cx="358987" cy="355525"/>
            <a:chOff x="-49766550" y="3920175"/>
            <a:chExt cx="303250" cy="300325"/>
          </a:xfrm>
        </p:grpSpPr>
        <p:sp>
          <p:nvSpPr>
            <p:cNvPr id="8485" name="Google Shape;8485;p14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145"/>
          <p:cNvGrpSpPr/>
          <p:nvPr/>
        </p:nvGrpSpPr>
        <p:grpSpPr>
          <a:xfrm>
            <a:off x="3939571" y="1559758"/>
            <a:ext cx="357123" cy="354341"/>
            <a:chOff x="-47892800" y="3200500"/>
            <a:chExt cx="301675" cy="299325"/>
          </a:xfrm>
        </p:grpSpPr>
        <p:sp>
          <p:nvSpPr>
            <p:cNvPr id="8490" name="Google Shape;8490;p14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4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4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5"/>
          <p:cNvGrpSpPr/>
          <p:nvPr/>
        </p:nvGrpSpPr>
        <p:grpSpPr>
          <a:xfrm>
            <a:off x="4003437" y="1996107"/>
            <a:ext cx="229391" cy="355258"/>
            <a:chOff x="-47839250" y="3569100"/>
            <a:chExt cx="193775" cy="300100"/>
          </a:xfrm>
        </p:grpSpPr>
        <p:sp>
          <p:nvSpPr>
            <p:cNvPr id="8497" name="Google Shape;8497;p14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5"/>
          <p:cNvGrpSpPr/>
          <p:nvPr/>
        </p:nvGrpSpPr>
        <p:grpSpPr>
          <a:xfrm>
            <a:off x="3940503" y="2432456"/>
            <a:ext cx="355258" cy="356205"/>
            <a:chOff x="-47892800" y="3937700"/>
            <a:chExt cx="300100" cy="300900"/>
          </a:xfrm>
        </p:grpSpPr>
        <p:sp>
          <p:nvSpPr>
            <p:cNvPr id="8504" name="Google Shape;8504;p14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4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4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145"/>
          <p:cNvGrpSpPr/>
          <p:nvPr/>
        </p:nvGrpSpPr>
        <p:grpSpPr>
          <a:xfrm>
            <a:off x="2645798" y="2926170"/>
            <a:ext cx="355258" cy="311458"/>
            <a:chOff x="-46042675" y="3218600"/>
            <a:chExt cx="300100" cy="263100"/>
          </a:xfrm>
        </p:grpSpPr>
        <p:sp>
          <p:nvSpPr>
            <p:cNvPr id="8513" name="Google Shape;8513;p14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5"/>
          <p:cNvGrpSpPr/>
          <p:nvPr/>
        </p:nvGrpSpPr>
        <p:grpSpPr>
          <a:xfrm>
            <a:off x="2645798" y="3340619"/>
            <a:ext cx="355258" cy="323118"/>
            <a:chOff x="-46042675" y="3568700"/>
            <a:chExt cx="300100" cy="272950"/>
          </a:xfrm>
        </p:grpSpPr>
        <p:sp>
          <p:nvSpPr>
            <p:cNvPr id="8520" name="Google Shape;8520;p14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145"/>
          <p:cNvGrpSpPr/>
          <p:nvPr/>
        </p:nvGrpSpPr>
        <p:grpSpPr>
          <a:xfrm>
            <a:off x="2687749" y="3777589"/>
            <a:ext cx="271357" cy="356057"/>
            <a:chOff x="-46007225" y="3937825"/>
            <a:chExt cx="229225" cy="300775"/>
          </a:xfrm>
        </p:grpSpPr>
        <p:sp>
          <p:nvSpPr>
            <p:cNvPr id="8525" name="Google Shape;8525;p14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4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4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4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4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145"/>
          <p:cNvGrpSpPr/>
          <p:nvPr/>
        </p:nvGrpSpPr>
        <p:grpSpPr>
          <a:xfrm>
            <a:off x="3993241" y="3767675"/>
            <a:ext cx="312375" cy="357596"/>
            <a:chOff x="-44895900" y="3929450"/>
            <a:chExt cx="263875" cy="302075"/>
          </a:xfrm>
        </p:grpSpPr>
        <p:sp>
          <p:nvSpPr>
            <p:cNvPr id="8536" name="Google Shape;8536;p14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5"/>
          <p:cNvGrpSpPr/>
          <p:nvPr/>
        </p:nvGrpSpPr>
        <p:grpSpPr>
          <a:xfrm>
            <a:off x="2167060" y="1550436"/>
            <a:ext cx="356205" cy="332885"/>
            <a:chOff x="-49397175" y="3192625"/>
            <a:chExt cx="300900" cy="281200"/>
          </a:xfrm>
        </p:grpSpPr>
        <p:sp>
          <p:nvSpPr>
            <p:cNvPr id="8543" name="Google Shape;8543;p14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4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145"/>
          <p:cNvGrpSpPr/>
          <p:nvPr/>
        </p:nvGrpSpPr>
        <p:grpSpPr>
          <a:xfrm>
            <a:off x="2193163" y="1974651"/>
            <a:ext cx="304000" cy="356205"/>
            <a:chOff x="-49375900" y="3550975"/>
            <a:chExt cx="256800" cy="300900"/>
          </a:xfrm>
        </p:grpSpPr>
        <p:sp>
          <p:nvSpPr>
            <p:cNvPr id="8551" name="Google Shape;8551;p14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4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4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145"/>
          <p:cNvGrpSpPr/>
          <p:nvPr/>
        </p:nvGrpSpPr>
        <p:grpSpPr>
          <a:xfrm>
            <a:off x="2188516" y="2411946"/>
            <a:ext cx="313293" cy="356205"/>
            <a:chOff x="-49378250" y="3920375"/>
            <a:chExt cx="264650" cy="300900"/>
          </a:xfrm>
        </p:grpSpPr>
        <p:sp>
          <p:nvSpPr>
            <p:cNvPr id="8563" name="Google Shape;8563;p14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4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145"/>
          <p:cNvGrpSpPr/>
          <p:nvPr/>
        </p:nvGrpSpPr>
        <p:grpSpPr>
          <a:xfrm>
            <a:off x="907504" y="2904744"/>
            <a:ext cx="312375" cy="357123"/>
            <a:chOff x="-47505300" y="3200500"/>
            <a:chExt cx="263875" cy="301675"/>
          </a:xfrm>
        </p:grpSpPr>
        <p:sp>
          <p:nvSpPr>
            <p:cNvPr id="8571" name="Google Shape;8571;p14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4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4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145"/>
          <p:cNvGrpSpPr/>
          <p:nvPr/>
        </p:nvGrpSpPr>
        <p:grpSpPr>
          <a:xfrm>
            <a:off x="885604" y="3341092"/>
            <a:ext cx="356176" cy="355051"/>
            <a:chOff x="-47524975" y="3569100"/>
            <a:chExt cx="300875" cy="299925"/>
          </a:xfrm>
        </p:grpSpPr>
        <p:sp>
          <p:nvSpPr>
            <p:cNvPr id="8585" name="Google Shape;8585;p14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145"/>
          <p:cNvGrpSpPr/>
          <p:nvPr/>
        </p:nvGrpSpPr>
        <p:grpSpPr>
          <a:xfrm>
            <a:off x="886062" y="3820354"/>
            <a:ext cx="355258" cy="270410"/>
            <a:chOff x="-47523400" y="3973950"/>
            <a:chExt cx="300100" cy="228425"/>
          </a:xfrm>
        </p:grpSpPr>
        <p:sp>
          <p:nvSpPr>
            <p:cNvPr id="8591" name="Google Shape;8591;p14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4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145"/>
          <p:cNvGrpSpPr/>
          <p:nvPr/>
        </p:nvGrpSpPr>
        <p:grpSpPr>
          <a:xfrm>
            <a:off x="3091183" y="2903353"/>
            <a:ext cx="354341" cy="357596"/>
            <a:chOff x="-45673275" y="3199325"/>
            <a:chExt cx="299325" cy="302075"/>
          </a:xfrm>
        </p:grpSpPr>
        <p:sp>
          <p:nvSpPr>
            <p:cNvPr id="8597" name="Google Shape;8597;p14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4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45"/>
          <p:cNvGrpSpPr/>
          <p:nvPr/>
        </p:nvGrpSpPr>
        <p:grpSpPr>
          <a:xfrm>
            <a:off x="3090251" y="3361602"/>
            <a:ext cx="356205" cy="314240"/>
            <a:chOff x="-45674075" y="3586425"/>
            <a:chExt cx="300900" cy="265450"/>
          </a:xfrm>
        </p:grpSpPr>
        <p:sp>
          <p:nvSpPr>
            <p:cNvPr id="8601" name="Google Shape;8601;p14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5"/>
          <p:cNvGrpSpPr/>
          <p:nvPr/>
        </p:nvGrpSpPr>
        <p:grpSpPr>
          <a:xfrm>
            <a:off x="3091183" y="3777441"/>
            <a:ext cx="354341" cy="356205"/>
            <a:chOff x="-45673275" y="3937700"/>
            <a:chExt cx="299325" cy="300900"/>
          </a:xfrm>
        </p:grpSpPr>
        <p:sp>
          <p:nvSpPr>
            <p:cNvPr id="8604" name="Google Shape;8604;p14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4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4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5"/>
          <p:cNvGrpSpPr/>
          <p:nvPr/>
        </p:nvGrpSpPr>
        <p:grpSpPr>
          <a:xfrm>
            <a:off x="2205349" y="4270225"/>
            <a:ext cx="356205" cy="356205"/>
            <a:chOff x="-44512325" y="3176075"/>
            <a:chExt cx="300900" cy="300900"/>
          </a:xfrm>
        </p:grpSpPr>
        <p:sp>
          <p:nvSpPr>
            <p:cNvPr id="8611" name="Google Shape;8611;p14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145"/>
          <p:cNvGrpSpPr/>
          <p:nvPr/>
        </p:nvGrpSpPr>
        <p:grpSpPr>
          <a:xfrm>
            <a:off x="2608689" y="1539249"/>
            <a:ext cx="354341" cy="354341"/>
            <a:chOff x="-49027775" y="3183175"/>
            <a:chExt cx="299325" cy="299325"/>
          </a:xfrm>
        </p:grpSpPr>
        <p:sp>
          <p:nvSpPr>
            <p:cNvPr id="8615" name="Google Shape;8615;p14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4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4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45"/>
          <p:cNvGrpSpPr/>
          <p:nvPr/>
        </p:nvGrpSpPr>
        <p:grpSpPr>
          <a:xfrm>
            <a:off x="2608230" y="1974651"/>
            <a:ext cx="355258" cy="357152"/>
            <a:chOff x="-49027775" y="3550975"/>
            <a:chExt cx="300100" cy="301700"/>
          </a:xfrm>
        </p:grpSpPr>
        <p:sp>
          <p:nvSpPr>
            <p:cNvPr id="8620" name="Google Shape;8620;p14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4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4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4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4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145"/>
          <p:cNvGrpSpPr/>
          <p:nvPr/>
        </p:nvGrpSpPr>
        <p:grpSpPr>
          <a:xfrm>
            <a:off x="2606306" y="2411710"/>
            <a:ext cx="359106" cy="355525"/>
            <a:chOff x="-49031025" y="3920175"/>
            <a:chExt cx="303350" cy="300325"/>
          </a:xfrm>
        </p:grpSpPr>
        <p:sp>
          <p:nvSpPr>
            <p:cNvPr id="8631" name="Google Shape;8631;p14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5"/>
          <p:cNvGrpSpPr/>
          <p:nvPr/>
        </p:nvGrpSpPr>
        <p:grpSpPr>
          <a:xfrm>
            <a:off x="1322411" y="2904744"/>
            <a:ext cx="356176" cy="354341"/>
            <a:chOff x="-47155575" y="3200500"/>
            <a:chExt cx="300875" cy="299325"/>
          </a:xfrm>
        </p:grpSpPr>
        <p:sp>
          <p:nvSpPr>
            <p:cNvPr id="8638" name="Google Shape;8638;p1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5"/>
          <p:cNvGrpSpPr/>
          <p:nvPr/>
        </p:nvGrpSpPr>
        <p:grpSpPr>
          <a:xfrm>
            <a:off x="1322870" y="3341092"/>
            <a:ext cx="355258" cy="355258"/>
            <a:chOff x="-47154800" y="3569100"/>
            <a:chExt cx="300100" cy="300100"/>
          </a:xfrm>
        </p:grpSpPr>
        <p:sp>
          <p:nvSpPr>
            <p:cNvPr id="8645" name="Google Shape;8645;p14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5"/>
          <p:cNvGrpSpPr/>
          <p:nvPr/>
        </p:nvGrpSpPr>
        <p:grpSpPr>
          <a:xfrm>
            <a:off x="1323343" y="3779305"/>
            <a:ext cx="354311" cy="353423"/>
            <a:chOff x="-47154000" y="3939275"/>
            <a:chExt cx="299300" cy="298550"/>
          </a:xfrm>
        </p:grpSpPr>
        <p:sp>
          <p:nvSpPr>
            <p:cNvPr id="8652" name="Google Shape;8652;p1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145"/>
          <p:cNvGrpSpPr/>
          <p:nvPr/>
        </p:nvGrpSpPr>
        <p:grpSpPr>
          <a:xfrm>
            <a:off x="3548633" y="2904744"/>
            <a:ext cx="312375" cy="354341"/>
            <a:chOff x="-45286550" y="3200500"/>
            <a:chExt cx="263875" cy="299325"/>
          </a:xfrm>
        </p:grpSpPr>
        <p:sp>
          <p:nvSpPr>
            <p:cNvPr id="8657" name="Google Shape;8657;p14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4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4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145"/>
          <p:cNvGrpSpPr/>
          <p:nvPr/>
        </p:nvGrpSpPr>
        <p:grpSpPr>
          <a:xfrm>
            <a:off x="3548633" y="3342039"/>
            <a:ext cx="312375" cy="354311"/>
            <a:chOff x="-45286550" y="3569900"/>
            <a:chExt cx="263875" cy="299300"/>
          </a:xfrm>
        </p:grpSpPr>
        <p:sp>
          <p:nvSpPr>
            <p:cNvPr id="8661" name="Google Shape;8661;p14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4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4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5"/>
          <p:cNvGrpSpPr/>
          <p:nvPr/>
        </p:nvGrpSpPr>
        <p:grpSpPr>
          <a:xfrm>
            <a:off x="3559820" y="3778388"/>
            <a:ext cx="290001" cy="355258"/>
            <a:chOff x="-45277900" y="3938500"/>
            <a:chExt cx="244975" cy="300100"/>
          </a:xfrm>
        </p:grpSpPr>
        <p:sp>
          <p:nvSpPr>
            <p:cNvPr id="8668" name="Google Shape;8668;p14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145"/>
          <p:cNvGrpSpPr/>
          <p:nvPr/>
        </p:nvGrpSpPr>
        <p:grpSpPr>
          <a:xfrm>
            <a:off x="2645769" y="4247490"/>
            <a:ext cx="355258" cy="355258"/>
            <a:chOff x="-44502875" y="3576975"/>
            <a:chExt cx="300100" cy="300100"/>
          </a:xfrm>
        </p:grpSpPr>
        <p:sp>
          <p:nvSpPr>
            <p:cNvPr id="8673" name="Google Shape;8673;p14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4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4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145"/>
          <p:cNvGrpSpPr/>
          <p:nvPr/>
        </p:nvGrpSpPr>
        <p:grpSpPr>
          <a:xfrm>
            <a:off x="4858981" y="1973145"/>
            <a:ext cx="356196" cy="354670"/>
            <a:chOff x="-13946200" y="3647075"/>
            <a:chExt cx="353650" cy="352100"/>
          </a:xfrm>
        </p:grpSpPr>
        <p:sp>
          <p:nvSpPr>
            <p:cNvPr id="8677" name="Google Shape;8677;p14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4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4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5"/>
          <p:cNvGrpSpPr/>
          <p:nvPr/>
        </p:nvGrpSpPr>
        <p:grpSpPr>
          <a:xfrm>
            <a:off x="6642374" y="1532628"/>
            <a:ext cx="357002" cy="354267"/>
            <a:chOff x="-12163025" y="3214275"/>
            <a:chExt cx="354450" cy="351700"/>
          </a:xfrm>
        </p:grpSpPr>
        <p:sp>
          <p:nvSpPr>
            <p:cNvPr id="8684" name="Google Shape;8684;p14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45"/>
          <p:cNvGrpSpPr/>
          <p:nvPr/>
        </p:nvGrpSpPr>
        <p:grpSpPr>
          <a:xfrm>
            <a:off x="6643154" y="1972365"/>
            <a:ext cx="355441" cy="356232"/>
            <a:chOff x="-12160675" y="3647875"/>
            <a:chExt cx="352900" cy="353650"/>
          </a:xfrm>
        </p:grpSpPr>
        <p:sp>
          <p:nvSpPr>
            <p:cNvPr id="8688" name="Google Shape;8688;p14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4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4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4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145"/>
          <p:cNvGrpSpPr/>
          <p:nvPr/>
        </p:nvGrpSpPr>
        <p:grpSpPr>
          <a:xfrm>
            <a:off x="6653870" y="2416821"/>
            <a:ext cx="354635" cy="356232"/>
            <a:chOff x="-12160675" y="4081850"/>
            <a:chExt cx="352100" cy="353650"/>
          </a:xfrm>
        </p:grpSpPr>
        <p:sp>
          <p:nvSpPr>
            <p:cNvPr id="8696" name="Google Shape;8696;p14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5"/>
          <p:cNvGrpSpPr/>
          <p:nvPr/>
        </p:nvGrpSpPr>
        <p:grpSpPr>
          <a:xfrm>
            <a:off x="4858836" y="2891264"/>
            <a:ext cx="355416" cy="355652"/>
            <a:chOff x="-10391650" y="3180600"/>
            <a:chExt cx="352875" cy="353075"/>
          </a:xfrm>
        </p:grpSpPr>
        <p:sp>
          <p:nvSpPr>
            <p:cNvPr id="8703" name="Google Shape;8703;p14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5"/>
          <p:cNvGrpSpPr/>
          <p:nvPr/>
        </p:nvGrpSpPr>
        <p:grpSpPr>
          <a:xfrm>
            <a:off x="4858835" y="3368062"/>
            <a:ext cx="354635" cy="353890"/>
            <a:chOff x="-10390875" y="3616350"/>
            <a:chExt cx="352100" cy="351325"/>
          </a:xfrm>
        </p:grpSpPr>
        <p:sp>
          <p:nvSpPr>
            <p:cNvPr id="8710" name="Google Shape;8710;p14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145"/>
          <p:cNvGrpSpPr/>
          <p:nvPr/>
        </p:nvGrpSpPr>
        <p:grpSpPr>
          <a:xfrm>
            <a:off x="7525810" y="2892727"/>
            <a:ext cx="312585" cy="354670"/>
            <a:chOff x="-10370400" y="4049550"/>
            <a:chExt cx="310350" cy="352100"/>
          </a:xfrm>
        </p:grpSpPr>
        <p:sp>
          <p:nvSpPr>
            <p:cNvPr id="8714" name="Google Shape;8714;p14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4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4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145"/>
          <p:cNvGrpSpPr/>
          <p:nvPr/>
        </p:nvGrpSpPr>
        <p:grpSpPr>
          <a:xfrm>
            <a:off x="6630066" y="2891668"/>
            <a:ext cx="379236" cy="354847"/>
            <a:chOff x="-8674650" y="3210975"/>
            <a:chExt cx="376525" cy="352275"/>
          </a:xfrm>
        </p:grpSpPr>
        <p:sp>
          <p:nvSpPr>
            <p:cNvPr id="8720" name="Google Shape;8720;p14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4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5"/>
          <p:cNvGrpSpPr/>
          <p:nvPr/>
        </p:nvGrpSpPr>
        <p:grpSpPr>
          <a:xfrm>
            <a:off x="5301563" y="1973145"/>
            <a:ext cx="356221" cy="354670"/>
            <a:chOff x="-13512225" y="3647075"/>
            <a:chExt cx="353675" cy="352100"/>
          </a:xfrm>
        </p:grpSpPr>
        <p:sp>
          <p:nvSpPr>
            <p:cNvPr id="8727" name="Google Shape;8727;p14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4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145"/>
          <p:cNvGrpSpPr/>
          <p:nvPr/>
        </p:nvGrpSpPr>
        <p:grpSpPr>
          <a:xfrm>
            <a:off x="5311876" y="2417211"/>
            <a:ext cx="356221" cy="355451"/>
            <a:chOff x="-13512225" y="4080275"/>
            <a:chExt cx="353675" cy="352875"/>
          </a:xfrm>
        </p:grpSpPr>
        <p:sp>
          <p:nvSpPr>
            <p:cNvPr id="8738" name="Google Shape;8738;p14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4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145"/>
          <p:cNvGrpSpPr/>
          <p:nvPr/>
        </p:nvGrpSpPr>
        <p:grpSpPr>
          <a:xfrm>
            <a:off x="7084956" y="1564572"/>
            <a:ext cx="356196" cy="290379"/>
            <a:chOff x="-11728250" y="3245400"/>
            <a:chExt cx="353650" cy="288275"/>
          </a:xfrm>
        </p:grpSpPr>
        <p:sp>
          <p:nvSpPr>
            <p:cNvPr id="8750" name="Google Shape;8750;p14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145"/>
          <p:cNvGrpSpPr/>
          <p:nvPr/>
        </p:nvGrpSpPr>
        <p:grpSpPr>
          <a:xfrm>
            <a:off x="7117464" y="2417211"/>
            <a:ext cx="311804" cy="355451"/>
            <a:chOff x="-11703850" y="4081850"/>
            <a:chExt cx="309575" cy="352875"/>
          </a:xfrm>
        </p:grpSpPr>
        <p:sp>
          <p:nvSpPr>
            <p:cNvPr id="8756" name="Google Shape;8756;p14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4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4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4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145"/>
          <p:cNvGrpSpPr/>
          <p:nvPr/>
        </p:nvGrpSpPr>
        <p:grpSpPr>
          <a:xfrm>
            <a:off x="5306120" y="2891364"/>
            <a:ext cx="357002" cy="355451"/>
            <a:chOff x="-9958475" y="3180025"/>
            <a:chExt cx="354450" cy="352875"/>
          </a:xfrm>
        </p:grpSpPr>
        <p:sp>
          <p:nvSpPr>
            <p:cNvPr id="8765" name="Google Shape;8765;p14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45"/>
          <p:cNvGrpSpPr/>
          <p:nvPr/>
        </p:nvGrpSpPr>
        <p:grpSpPr>
          <a:xfrm>
            <a:off x="5315247" y="3367345"/>
            <a:ext cx="337966" cy="355325"/>
            <a:chOff x="-9949025" y="3615575"/>
            <a:chExt cx="335550" cy="352750"/>
          </a:xfrm>
        </p:grpSpPr>
        <p:sp>
          <p:nvSpPr>
            <p:cNvPr id="8769" name="Google Shape;8769;p14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4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145"/>
          <p:cNvGrpSpPr/>
          <p:nvPr/>
        </p:nvGrpSpPr>
        <p:grpSpPr>
          <a:xfrm>
            <a:off x="7950093" y="2890851"/>
            <a:ext cx="360175" cy="358423"/>
            <a:chOff x="-9961625" y="4048175"/>
            <a:chExt cx="357600" cy="355825"/>
          </a:xfrm>
        </p:grpSpPr>
        <p:sp>
          <p:nvSpPr>
            <p:cNvPr id="8773" name="Google Shape;8773;p14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5"/>
          <p:cNvGrpSpPr/>
          <p:nvPr/>
        </p:nvGrpSpPr>
        <p:grpSpPr>
          <a:xfrm>
            <a:off x="6636814" y="3366363"/>
            <a:ext cx="364959" cy="357289"/>
            <a:chOff x="-8680950" y="3624225"/>
            <a:chExt cx="362350" cy="354700"/>
          </a:xfrm>
        </p:grpSpPr>
        <p:sp>
          <p:nvSpPr>
            <p:cNvPr id="8780" name="Google Shape;8780;p14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5"/>
          <p:cNvGrpSpPr/>
          <p:nvPr/>
        </p:nvGrpSpPr>
        <p:grpSpPr>
          <a:xfrm>
            <a:off x="5773058" y="1532024"/>
            <a:ext cx="313365" cy="355476"/>
            <a:chOff x="-13056975" y="3212300"/>
            <a:chExt cx="311125" cy="352900"/>
          </a:xfrm>
        </p:grpSpPr>
        <p:sp>
          <p:nvSpPr>
            <p:cNvPr id="8787" name="Google Shape;8787;p14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145"/>
          <p:cNvGrpSpPr/>
          <p:nvPr/>
        </p:nvGrpSpPr>
        <p:grpSpPr>
          <a:xfrm>
            <a:off x="5750446" y="1972818"/>
            <a:ext cx="358588" cy="355325"/>
            <a:chOff x="-13077450" y="3647075"/>
            <a:chExt cx="356025" cy="352750"/>
          </a:xfrm>
        </p:grpSpPr>
        <p:sp>
          <p:nvSpPr>
            <p:cNvPr id="8792" name="Google Shape;8792;p14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4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145"/>
          <p:cNvGrpSpPr/>
          <p:nvPr/>
        </p:nvGrpSpPr>
        <p:grpSpPr>
          <a:xfrm>
            <a:off x="5761552" y="2416418"/>
            <a:ext cx="357002" cy="357037"/>
            <a:chOff x="-13079025" y="4079475"/>
            <a:chExt cx="354450" cy="354450"/>
          </a:xfrm>
        </p:grpSpPr>
        <p:sp>
          <p:nvSpPr>
            <p:cNvPr id="8796" name="Google Shape;8796;p14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4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145"/>
          <p:cNvGrpSpPr/>
          <p:nvPr/>
        </p:nvGrpSpPr>
        <p:grpSpPr>
          <a:xfrm>
            <a:off x="7534619" y="1532427"/>
            <a:ext cx="356221" cy="354670"/>
            <a:chOff x="-11292700" y="3213875"/>
            <a:chExt cx="353675" cy="352100"/>
          </a:xfrm>
        </p:grpSpPr>
        <p:sp>
          <p:nvSpPr>
            <p:cNvPr id="8801" name="Google Shape;8801;p14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4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145"/>
          <p:cNvGrpSpPr/>
          <p:nvPr/>
        </p:nvGrpSpPr>
        <p:grpSpPr>
          <a:xfrm>
            <a:off x="7528677" y="1972365"/>
            <a:ext cx="368106" cy="356232"/>
            <a:chOff x="-11299000" y="3647875"/>
            <a:chExt cx="365475" cy="353650"/>
          </a:xfrm>
        </p:grpSpPr>
        <p:sp>
          <p:nvSpPr>
            <p:cNvPr id="8809" name="Google Shape;8809;p14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5"/>
          <p:cNvGrpSpPr/>
          <p:nvPr/>
        </p:nvGrpSpPr>
        <p:grpSpPr>
          <a:xfrm>
            <a:off x="7544139" y="2428316"/>
            <a:ext cx="357808" cy="333240"/>
            <a:chOff x="-11295075" y="4092875"/>
            <a:chExt cx="355250" cy="330825"/>
          </a:xfrm>
        </p:grpSpPr>
        <p:sp>
          <p:nvSpPr>
            <p:cNvPr id="8816" name="Google Shape;8816;p14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45"/>
          <p:cNvGrpSpPr/>
          <p:nvPr/>
        </p:nvGrpSpPr>
        <p:grpSpPr>
          <a:xfrm>
            <a:off x="5769739" y="2891364"/>
            <a:ext cx="312585" cy="355451"/>
            <a:chOff x="-9500075" y="3180800"/>
            <a:chExt cx="310350" cy="352875"/>
          </a:xfrm>
        </p:grpSpPr>
        <p:sp>
          <p:nvSpPr>
            <p:cNvPr id="8822" name="Google Shape;8822;p14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4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4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145"/>
          <p:cNvGrpSpPr/>
          <p:nvPr/>
        </p:nvGrpSpPr>
        <p:grpSpPr>
          <a:xfrm>
            <a:off x="5747530" y="3366879"/>
            <a:ext cx="356221" cy="356257"/>
            <a:chOff x="-9523700" y="3614000"/>
            <a:chExt cx="353675" cy="353675"/>
          </a:xfrm>
        </p:grpSpPr>
        <p:sp>
          <p:nvSpPr>
            <p:cNvPr id="8832" name="Google Shape;8832;p14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4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4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145"/>
          <p:cNvGrpSpPr/>
          <p:nvPr/>
        </p:nvGrpSpPr>
        <p:grpSpPr>
          <a:xfrm>
            <a:off x="7532481" y="3389521"/>
            <a:ext cx="356221" cy="354670"/>
            <a:chOff x="-9523700" y="4049550"/>
            <a:chExt cx="353675" cy="352100"/>
          </a:xfrm>
        </p:grpSpPr>
        <p:sp>
          <p:nvSpPr>
            <p:cNvPr id="8842" name="Google Shape;8842;p14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145"/>
          <p:cNvGrpSpPr/>
          <p:nvPr/>
        </p:nvGrpSpPr>
        <p:grpSpPr>
          <a:xfrm>
            <a:off x="7088596" y="3389494"/>
            <a:ext cx="357002" cy="311029"/>
            <a:chOff x="-8209150" y="3659675"/>
            <a:chExt cx="354450" cy="308775"/>
          </a:xfrm>
        </p:grpSpPr>
        <p:sp>
          <p:nvSpPr>
            <p:cNvPr id="8850" name="Google Shape;8850;p14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5"/>
          <p:cNvGrpSpPr/>
          <p:nvPr/>
        </p:nvGrpSpPr>
        <p:grpSpPr>
          <a:xfrm>
            <a:off x="6202157" y="2418407"/>
            <a:ext cx="356221" cy="353059"/>
            <a:chOff x="-12643475" y="4081850"/>
            <a:chExt cx="353675" cy="350500"/>
          </a:xfrm>
        </p:grpSpPr>
        <p:sp>
          <p:nvSpPr>
            <p:cNvPr id="8857" name="Google Shape;8857;p14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1" name="Google Shape;8861;p14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2" name="Google Shape;8862;p145"/>
          <p:cNvGrpSpPr/>
          <p:nvPr/>
        </p:nvGrpSpPr>
        <p:grpSpPr>
          <a:xfrm>
            <a:off x="7984757" y="2428316"/>
            <a:ext cx="356221" cy="333240"/>
            <a:chOff x="-10858725" y="4092875"/>
            <a:chExt cx="353675" cy="330825"/>
          </a:xfrm>
        </p:grpSpPr>
        <p:sp>
          <p:nvSpPr>
            <p:cNvPr id="8863" name="Google Shape;8863;p14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4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45"/>
          <p:cNvGrpSpPr/>
          <p:nvPr/>
        </p:nvGrpSpPr>
        <p:grpSpPr>
          <a:xfrm>
            <a:off x="6243280" y="3367282"/>
            <a:ext cx="252278" cy="355451"/>
            <a:chOff x="-9039300" y="3614000"/>
            <a:chExt cx="250475" cy="352875"/>
          </a:xfrm>
        </p:grpSpPr>
        <p:sp>
          <p:nvSpPr>
            <p:cNvPr id="8870" name="Google Shape;8870;p14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145"/>
          <p:cNvGrpSpPr/>
          <p:nvPr/>
        </p:nvGrpSpPr>
        <p:grpSpPr>
          <a:xfrm>
            <a:off x="7975246" y="3389521"/>
            <a:ext cx="354635" cy="354670"/>
            <a:chOff x="-9088150" y="4049550"/>
            <a:chExt cx="352100" cy="352100"/>
          </a:xfrm>
        </p:grpSpPr>
        <p:sp>
          <p:nvSpPr>
            <p:cNvPr id="8873" name="Google Shape;8873;p14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4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5"/>
          <p:cNvGrpSpPr/>
          <p:nvPr/>
        </p:nvGrpSpPr>
        <p:grpSpPr>
          <a:xfrm>
            <a:off x="7109610" y="2891754"/>
            <a:ext cx="315757" cy="354670"/>
            <a:chOff x="-8191825" y="3174500"/>
            <a:chExt cx="313500" cy="352100"/>
          </a:xfrm>
        </p:grpSpPr>
        <p:sp>
          <p:nvSpPr>
            <p:cNvPr id="8880" name="Google Shape;8880;p14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145"/>
          <p:cNvGrpSpPr/>
          <p:nvPr/>
        </p:nvGrpSpPr>
        <p:grpSpPr>
          <a:xfrm>
            <a:off x="4858968" y="1532275"/>
            <a:ext cx="356221" cy="354973"/>
            <a:chOff x="-13947000" y="3212800"/>
            <a:chExt cx="353675" cy="352400"/>
          </a:xfrm>
        </p:grpSpPr>
        <p:sp>
          <p:nvSpPr>
            <p:cNvPr id="8884" name="Google Shape;8884;p14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6" name="Google Shape;8886;p14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7" name="Google Shape;8887;p145"/>
          <p:cNvGrpSpPr/>
          <p:nvPr/>
        </p:nvGrpSpPr>
        <p:grpSpPr>
          <a:xfrm>
            <a:off x="5301563" y="1531633"/>
            <a:ext cx="356221" cy="356257"/>
            <a:chOff x="-13512225" y="3211525"/>
            <a:chExt cx="353675" cy="353675"/>
          </a:xfrm>
        </p:grpSpPr>
        <p:sp>
          <p:nvSpPr>
            <p:cNvPr id="8888" name="Google Shape;8888;p14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145"/>
          <p:cNvGrpSpPr/>
          <p:nvPr/>
        </p:nvGrpSpPr>
        <p:grpSpPr>
          <a:xfrm>
            <a:off x="6191845" y="1532024"/>
            <a:ext cx="356221" cy="355476"/>
            <a:chOff x="-12643475" y="3212300"/>
            <a:chExt cx="353675" cy="352900"/>
          </a:xfrm>
        </p:grpSpPr>
        <p:sp>
          <p:nvSpPr>
            <p:cNvPr id="8894" name="Google Shape;8894;p14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4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4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4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145"/>
          <p:cNvGrpSpPr/>
          <p:nvPr/>
        </p:nvGrpSpPr>
        <p:grpSpPr>
          <a:xfrm>
            <a:off x="6191845" y="1983798"/>
            <a:ext cx="356221" cy="333366"/>
            <a:chOff x="-12643475" y="3657325"/>
            <a:chExt cx="353675" cy="330950"/>
          </a:xfrm>
        </p:grpSpPr>
        <p:sp>
          <p:nvSpPr>
            <p:cNvPr id="8904" name="Google Shape;8904;p14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5"/>
          <p:cNvGrpSpPr/>
          <p:nvPr/>
        </p:nvGrpSpPr>
        <p:grpSpPr>
          <a:xfrm>
            <a:off x="7974847" y="1532427"/>
            <a:ext cx="355416" cy="354670"/>
            <a:chOff x="-10857925" y="3213875"/>
            <a:chExt cx="352875" cy="352100"/>
          </a:xfrm>
        </p:grpSpPr>
        <p:sp>
          <p:nvSpPr>
            <p:cNvPr id="8911" name="Google Shape;8911;p14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4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4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145"/>
          <p:cNvGrpSpPr/>
          <p:nvPr/>
        </p:nvGrpSpPr>
        <p:grpSpPr>
          <a:xfrm>
            <a:off x="6191762" y="2891855"/>
            <a:ext cx="356096" cy="354469"/>
            <a:chOff x="-9089725" y="3180200"/>
            <a:chExt cx="353550" cy="351900"/>
          </a:xfrm>
        </p:grpSpPr>
        <p:sp>
          <p:nvSpPr>
            <p:cNvPr id="8922" name="Google Shape;8922;p14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145"/>
          <p:cNvGrpSpPr/>
          <p:nvPr/>
        </p:nvGrpSpPr>
        <p:grpSpPr>
          <a:xfrm>
            <a:off x="7083760" y="1971660"/>
            <a:ext cx="358588" cy="357642"/>
            <a:chOff x="7083760" y="1971660"/>
            <a:chExt cx="358588" cy="357642"/>
          </a:xfrm>
        </p:grpSpPr>
        <p:sp>
          <p:nvSpPr>
            <p:cNvPr id="8925" name="Google Shape;8925;p14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4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0"/>
        <p:cNvGrpSpPr/>
        <p:nvPr/>
      </p:nvGrpSpPr>
      <p:grpSpPr>
        <a:xfrm>
          <a:off x="0" y="0"/>
          <a:ext cx="0" cy="0"/>
          <a:chOff x="0" y="0"/>
          <a:chExt cx="0" cy="0"/>
        </a:xfrm>
      </p:grpSpPr>
      <p:sp>
        <p:nvSpPr>
          <p:cNvPr id="8941" name="Google Shape;8941;p14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2" name="Google Shape;8942;p14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3" name="Google Shape;8943;p146"/>
          <p:cNvGrpSpPr/>
          <p:nvPr/>
        </p:nvGrpSpPr>
        <p:grpSpPr>
          <a:xfrm>
            <a:off x="748855" y="2243507"/>
            <a:ext cx="452798" cy="449473"/>
            <a:chOff x="-21322300" y="3693325"/>
            <a:chExt cx="306400" cy="304150"/>
          </a:xfrm>
        </p:grpSpPr>
        <p:sp>
          <p:nvSpPr>
            <p:cNvPr id="8944" name="Google Shape;8944;p14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146"/>
          <p:cNvGrpSpPr/>
          <p:nvPr/>
        </p:nvGrpSpPr>
        <p:grpSpPr>
          <a:xfrm>
            <a:off x="748263" y="2810244"/>
            <a:ext cx="453980" cy="422540"/>
            <a:chOff x="-21322300" y="4077125"/>
            <a:chExt cx="307200" cy="285925"/>
          </a:xfrm>
        </p:grpSpPr>
        <p:sp>
          <p:nvSpPr>
            <p:cNvPr id="8949" name="Google Shape;8949;p1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46"/>
          <p:cNvGrpSpPr/>
          <p:nvPr/>
        </p:nvGrpSpPr>
        <p:grpSpPr>
          <a:xfrm>
            <a:off x="3525440" y="1689128"/>
            <a:ext cx="451653" cy="450212"/>
            <a:chOff x="-19394200" y="3333800"/>
            <a:chExt cx="305625" cy="304650"/>
          </a:xfrm>
        </p:grpSpPr>
        <p:sp>
          <p:nvSpPr>
            <p:cNvPr id="8962" name="Google Shape;8962;p14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4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4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146"/>
          <p:cNvGrpSpPr/>
          <p:nvPr/>
        </p:nvGrpSpPr>
        <p:grpSpPr>
          <a:xfrm>
            <a:off x="3524276" y="2243580"/>
            <a:ext cx="453980" cy="449325"/>
            <a:chOff x="-19396575" y="3708500"/>
            <a:chExt cx="307200" cy="304050"/>
          </a:xfrm>
        </p:grpSpPr>
        <p:sp>
          <p:nvSpPr>
            <p:cNvPr id="8972" name="Google Shape;8972;p14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146"/>
          <p:cNvGrpSpPr/>
          <p:nvPr/>
        </p:nvGrpSpPr>
        <p:grpSpPr>
          <a:xfrm>
            <a:off x="3518457" y="2796461"/>
            <a:ext cx="465618" cy="450101"/>
            <a:chOff x="-19394200" y="4084200"/>
            <a:chExt cx="315075" cy="304575"/>
          </a:xfrm>
        </p:grpSpPr>
        <p:sp>
          <p:nvSpPr>
            <p:cNvPr id="8976" name="Google Shape;8976;p14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6"/>
          <p:cNvGrpSpPr/>
          <p:nvPr/>
        </p:nvGrpSpPr>
        <p:grpSpPr>
          <a:xfrm>
            <a:off x="6324167" y="1689001"/>
            <a:ext cx="400447" cy="450470"/>
            <a:chOff x="-17526750" y="3309200"/>
            <a:chExt cx="270975" cy="304825"/>
          </a:xfrm>
        </p:grpSpPr>
        <p:sp>
          <p:nvSpPr>
            <p:cNvPr id="8983" name="Google Shape;8983;p14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46"/>
          <p:cNvGrpSpPr/>
          <p:nvPr/>
        </p:nvGrpSpPr>
        <p:grpSpPr>
          <a:xfrm>
            <a:off x="6300319" y="2244173"/>
            <a:ext cx="448143" cy="448143"/>
            <a:chOff x="-17542500" y="3684100"/>
            <a:chExt cx="303250" cy="303250"/>
          </a:xfrm>
        </p:grpSpPr>
        <p:sp>
          <p:nvSpPr>
            <p:cNvPr id="8989" name="Google Shape;8989;p14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4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4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146"/>
          <p:cNvGrpSpPr/>
          <p:nvPr/>
        </p:nvGrpSpPr>
        <p:grpSpPr>
          <a:xfrm>
            <a:off x="6299728" y="2810817"/>
            <a:ext cx="449325" cy="421395"/>
            <a:chOff x="-17542500" y="4068450"/>
            <a:chExt cx="304050" cy="285150"/>
          </a:xfrm>
        </p:grpSpPr>
        <p:sp>
          <p:nvSpPr>
            <p:cNvPr id="8997" name="Google Shape;8997;p14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6"/>
          <p:cNvGrpSpPr/>
          <p:nvPr/>
        </p:nvGrpSpPr>
        <p:grpSpPr>
          <a:xfrm>
            <a:off x="3530150" y="3342211"/>
            <a:ext cx="343404" cy="449325"/>
            <a:chOff x="-15652200" y="3335975"/>
            <a:chExt cx="232375" cy="304050"/>
          </a:xfrm>
        </p:grpSpPr>
        <p:sp>
          <p:nvSpPr>
            <p:cNvPr id="9004" name="Google Shape;9004;p14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4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146"/>
          <p:cNvGrpSpPr/>
          <p:nvPr/>
        </p:nvGrpSpPr>
        <p:grpSpPr>
          <a:xfrm>
            <a:off x="1303491" y="1689573"/>
            <a:ext cx="450470" cy="449325"/>
            <a:chOff x="-20946600" y="3317850"/>
            <a:chExt cx="304825" cy="304050"/>
          </a:xfrm>
        </p:grpSpPr>
        <p:sp>
          <p:nvSpPr>
            <p:cNvPr id="9014" name="Google Shape;9014;p14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146"/>
          <p:cNvGrpSpPr/>
          <p:nvPr/>
        </p:nvGrpSpPr>
        <p:grpSpPr>
          <a:xfrm>
            <a:off x="1304064" y="2243729"/>
            <a:ext cx="449325" cy="449030"/>
            <a:chOff x="-20945825" y="3692175"/>
            <a:chExt cx="304050" cy="303850"/>
          </a:xfrm>
        </p:grpSpPr>
        <p:sp>
          <p:nvSpPr>
            <p:cNvPr id="9018" name="Google Shape;9018;p14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4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4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46"/>
          <p:cNvGrpSpPr/>
          <p:nvPr/>
        </p:nvGrpSpPr>
        <p:grpSpPr>
          <a:xfrm>
            <a:off x="1329667" y="2797442"/>
            <a:ext cx="398119" cy="448143"/>
            <a:chOff x="-20930075" y="4066100"/>
            <a:chExt cx="269400" cy="303250"/>
          </a:xfrm>
        </p:grpSpPr>
        <p:sp>
          <p:nvSpPr>
            <p:cNvPr id="9023" name="Google Shape;9023;p14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146"/>
          <p:cNvGrpSpPr/>
          <p:nvPr/>
        </p:nvGrpSpPr>
        <p:grpSpPr>
          <a:xfrm>
            <a:off x="4110888" y="1689848"/>
            <a:ext cx="372516" cy="448771"/>
            <a:chOff x="-18994100" y="3334775"/>
            <a:chExt cx="252075" cy="303675"/>
          </a:xfrm>
        </p:grpSpPr>
        <p:sp>
          <p:nvSpPr>
            <p:cNvPr id="9026" name="Google Shape;9026;p14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4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46"/>
          <p:cNvGrpSpPr/>
          <p:nvPr/>
        </p:nvGrpSpPr>
        <p:grpSpPr>
          <a:xfrm>
            <a:off x="4125445" y="2244743"/>
            <a:ext cx="343404" cy="446998"/>
            <a:chOff x="-18983850" y="3710075"/>
            <a:chExt cx="232375" cy="302475"/>
          </a:xfrm>
        </p:grpSpPr>
        <p:sp>
          <p:nvSpPr>
            <p:cNvPr id="9031" name="Google Shape;9031;p14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4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46"/>
          <p:cNvGrpSpPr/>
          <p:nvPr/>
        </p:nvGrpSpPr>
        <p:grpSpPr>
          <a:xfrm>
            <a:off x="4071911" y="2797422"/>
            <a:ext cx="450470" cy="448180"/>
            <a:chOff x="-19020075" y="4084200"/>
            <a:chExt cx="304825" cy="303275"/>
          </a:xfrm>
        </p:grpSpPr>
        <p:sp>
          <p:nvSpPr>
            <p:cNvPr id="9036" name="Google Shape;9036;p14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4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4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4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146"/>
          <p:cNvGrpSpPr/>
          <p:nvPr/>
        </p:nvGrpSpPr>
        <p:grpSpPr>
          <a:xfrm>
            <a:off x="6889176" y="1689001"/>
            <a:ext cx="396937" cy="450470"/>
            <a:chOff x="-17149475" y="3309200"/>
            <a:chExt cx="268600" cy="304825"/>
          </a:xfrm>
        </p:grpSpPr>
        <p:sp>
          <p:nvSpPr>
            <p:cNvPr id="9046" name="Google Shape;9046;p14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6"/>
          <p:cNvGrpSpPr/>
          <p:nvPr/>
        </p:nvGrpSpPr>
        <p:grpSpPr>
          <a:xfrm>
            <a:off x="6862982" y="2258120"/>
            <a:ext cx="449325" cy="420249"/>
            <a:chOff x="-17168375" y="3692750"/>
            <a:chExt cx="304050" cy="284375"/>
          </a:xfrm>
        </p:grpSpPr>
        <p:sp>
          <p:nvSpPr>
            <p:cNvPr id="9049" name="Google Shape;9049;p14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4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146"/>
          <p:cNvGrpSpPr/>
          <p:nvPr/>
        </p:nvGrpSpPr>
        <p:grpSpPr>
          <a:xfrm>
            <a:off x="6859491" y="2796852"/>
            <a:ext cx="456308" cy="449325"/>
            <a:chOff x="-17170750" y="4058800"/>
            <a:chExt cx="308775" cy="304050"/>
          </a:xfrm>
        </p:grpSpPr>
        <p:sp>
          <p:nvSpPr>
            <p:cNvPr id="9057" name="Google Shape;9057;p14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46"/>
          <p:cNvGrpSpPr/>
          <p:nvPr/>
        </p:nvGrpSpPr>
        <p:grpSpPr>
          <a:xfrm>
            <a:off x="5721388" y="3343358"/>
            <a:ext cx="450470" cy="446998"/>
            <a:chOff x="-15688425" y="3707725"/>
            <a:chExt cx="304825" cy="302475"/>
          </a:xfrm>
        </p:grpSpPr>
        <p:sp>
          <p:nvSpPr>
            <p:cNvPr id="9075" name="Google Shape;9075;p1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6"/>
          <p:cNvGrpSpPr/>
          <p:nvPr/>
        </p:nvGrpSpPr>
        <p:grpSpPr>
          <a:xfrm>
            <a:off x="1865544" y="1690441"/>
            <a:ext cx="451653" cy="447589"/>
            <a:chOff x="-20572500" y="3319025"/>
            <a:chExt cx="305625" cy="302875"/>
          </a:xfrm>
        </p:grpSpPr>
        <p:sp>
          <p:nvSpPr>
            <p:cNvPr id="9082" name="Google Shape;9082;p14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146"/>
          <p:cNvGrpSpPr/>
          <p:nvPr/>
        </p:nvGrpSpPr>
        <p:grpSpPr>
          <a:xfrm>
            <a:off x="1866708" y="2305410"/>
            <a:ext cx="449325" cy="325670"/>
            <a:chOff x="-20571700" y="3722875"/>
            <a:chExt cx="304050" cy="220375"/>
          </a:xfrm>
        </p:grpSpPr>
        <p:sp>
          <p:nvSpPr>
            <p:cNvPr id="9085" name="Google Shape;9085;p14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4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4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146"/>
          <p:cNvGrpSpPr/>
          <p:nvPr/>
        </p:nvGrpSpPr>
        <p:grpSpPr>
          <a:xfrm>
            <a:off x="1866135" y="2796278"/>
            <a:ext cx="450470" cy="450470"/>
            <a:chOff x="-20571700" y="4066875"/>
            <a:chExt cx="304825" cy="304825"/>
          </a:xfrm>
        </p:grpSpPr>
        <p:sp>
          <p:nvSpPr>
            <p:cNvPr id="9093" name="Google Shape;9093;p14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6"/>
          <p:cNvGrpSpPr/>
          <p:nvPr/>
        </p:nvGrpSpPr>
        <p:grpSpPr>
          <a:xfrm>
            <a:off x="4632837" y="1688259"/>
            <a:ext cx="453980" cy="451948"/>
            <a:chOff x="-18645175" y="3334200"/>
            <a:chExt cx="307200" cy="305825"/>
          </a:xfrm>
        </p:grpSpPr>
        <p:sp>
          <p:nvSpPr>
            <p:cNvPr id="9100" name="Google Shape;9100;p14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6"/>
          <p:cNvGrpSpPr/>
          <p:nvPr/>
        </p:nvGrpSpPr>
        <p:grpSpPr>
          <a:xfrm>
            <a:off x="4633429" y="2242989"/>
            <a:ext cx="452798" cy="450507"/>
            <a:chOff x="-18645175" y="3708500"/>
            <a:chExt cx="306400" cy="304850"/>
          </a:xfrm>
        </p:grpSpPr>
        <p:sp>
          <p:nvSpPr>
            <p:cNvPr id="9106" name="Google Shape;9106;p14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4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3" name="Google Shape;9113;p146"/>
          <p:cNvGrpSpPr/>
          <p:nvPr/>
        </p:nvGrpSpPr>
        <p:grpSpPr>
          <a:xfrm>
            <a:off x="4631101" y="2795630"/>
            <a:ext cx="457453" cy="451763"/>
            <a:chOff x="-18647525" y="4082625"/>
            <a:chExt cx="309550" cy="305700"/>
          </a:xfrm>
        </p:grpSpPr>
        <p:sp>
          <p:nvSpPr>
            <p:cNvPr id="9114" name="Google Shape;9114;p14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6"/>
          <p:cNvGrpSpPr/>
          <p:nvPr/>
        </p:nvGrpSpPr>
        <p:grpSpPr>
          <a:xfrm>
            <a:off x="7441485" y="1689592"/>
            <a:ext cx="395755" cy="449288"/>
            <a:chOff x="-16775350" y="3309200"/>
            <a:chExt cx="267800" cy="304025"/>
          </a:xfrm>
        </p:grpSpPr>
        <p:sp>
          <p:nvSpPr>
            <p:cNvPr id="9119" name="Google Shape;9119;p14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4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146"/>
          <p:cNvGrpSpPr/>
          <p:nvPr/>
        </p:nvGrpSpPr>
        <p:grpSpPr>
          <a:xfrm>
            <a:off x="7441485" y="2241827"/>
            <a:ext cx="395755" cy="452835"/>
            <a:chOff x="-16775350" y="3683300"/>
            <a:chExt cx="267800" cy="306425"/>
          </a:xfrm>
        </p:grpSpPr>
        <p:sp>
          <p:nvSpPr>
            <p:cNvPr id="9123" name="Google Shape;9123;p14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46"/>
          <p:cNvGrpSpPr/>
          <p:nvPr/>
        </p:nvGrpSpPr>
        <p:grpSpPr>
          <a:xfrm>
            <a:off x="7413536" y="2796870"/>
            <a:ext cx="451653" cy="449288"/>
            <a:chOff x="-16794250" y="4058225"/>
            <a:chExt cx="305625" cy="304025"/>
          </a:xfrm>
        </p:grpSpPr>
        <p:sp>
          <p:nvSpPr>
            <p:cNvPr id="9127" name="Google Shape;9127;p14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4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6" name="Google Shape;9136;p14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7" name="Google Shape;9137;p146"/>
          <p:cNvGrpSpPr/>
          <p:nvPr/>
        </p:nvGrpSpPr>
        <p:grpSpPr>
          <a:xfrm>
            <a:off x="2414953" y="1689573"/>
            <a:ext cx="457453" cy="449325"/>
            <a:chOff x="-20199150" y="3317850"/>
            <a:chExt cx="309550" cy="304050"/>
          </a:xfrm>
        </p:grpSpPr>
        <p:sp>
          <p:nvSpPr>
            <p:cNvPr id="9138" name="Google Shape;9138;p14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146"/>
          <p:cNvGrpSpPr/>
          <p:nvPr/>
        </p:nvGrpSpPr>
        <p:grpSpPr>
          <a:xfrm>
            <a:off x="2417281" y="2242861"/>
            <a:ext cx="452798" cy="450766"/>
            <a:chOff x="-20199150" y="3693150"/>
            <a:chExt cx="306400" cy="305025"/>
          </a:xfrm>
        </p:grpSpPr>
        <p:sp>
          <p:nvSpPr>
            <p:cNvPr id="9146" name="Google Shape;9146;p14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6"/>
          <p:cNvGrpSpPr/>
          <p:nvPr/>
        </p:nvGrpSpPr>
        <p:grpSpPr>
          <a:xfrm>
            <a:off x="2417854" y="2795687"/>
            <a:ext cx="451653" cy="451653"/>
            <a:chOff x="-20197575" y="4066875"/>
            <a:chExt cx="305625" cy="305625"/>
          </a:xfrm>
        </p:grpSpPr>
        <p:sp>
          <p:nvSpPr>
            <p:cNvPr id="9153" name="Google Shape;9153;p14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4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146"/>
          <p:cNvGrpSpPr/>
          <p:nvPr/>
        </p:nvGrpSpPr>
        <p:grpSpPr>
          <a:xfrm>
            <a:off x="5200071" y="1687520"/>
            <a:ext cx="449325" cy="453426"/>
            <a:chOff x="-18271050" y="3333200"/>
            <a:chExt cx="304050" cy="306825"/>
          </a:xfrm>
        </p:grpSpPr>
        <p:sp>
          <p:nvSpPr>
            <p:cNvPr id="9162" name="Google Shape;9162;p14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146"/>
          <p:cNvGrpSpPr/>
          <p:nvPr/>
        </p:nvGrpSpPr>
        <p:grpSpPr>
          <a:xfrm>
            <a:off x="5200644" y="2244171"/>
            <a:ext cx="448180" cy="448143"/>
            <a:chOff x="-18270275" y="3710875"/>
            <a:chExt cx="303275" cy="303250"/>
          </a:xfrm>
        </p:grpSpPr>
        <p:sp>
          <p:nvSpPr>
            <p:cNvPr id="9168" name="Google Shape;9168;p14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4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6"/>
          <p:cNvGrpSpPr/>
          <p:nvPr/>
        </p:nvGrpSpPr>
        <p:grpSpPr>
          <a:xfrm>
            <a:off x="5254196" y="2797422"/>
            <a:ext cx="341076" cy="448180"/>
            <a:chOff x="-18234025" y="4084200"/>
            <a:chExt cx="230800" cy="303275"/>
          </a:xfrm>
        </p:grpSpPr>
        <p:sp>
          <p:nvSpPr>
            <p:cNvPr id="9175" name="Google Shape;9175;p14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146"/>
          <p:cNvGrpSpPr/>
          <p:nvPr/>
        </p:nvGrpSpPr>
        <p:grpSpPr>
          <a:xfrm>
            <a:off x="2366751" y="3341641"/>
            <a:ext cx="449325" cy="450470"/>
            <a:chOff x="-16419350" y="3308400"/>
            <a:chExt cx="304050" cy="304825"/>
          </a:xfrm>
        </p:grpSpPr>
        <p:sp>
          <p:nvSpPr>
            <p:cNvPr id="9179" name="Google Shape;9179;p14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4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4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46"/>
          <p:cNvGrpSpPr/>
          <p:nvPr/>
        </p:nvGrpSpPr>
        <p:grpSpPr>
          <a:xfrm>
            <a:off x="4638306" y="3340423"/>
            <a:ext cx="395755" cy="452872"/>
            <a:chOff x="-16401225" y="3683275"/>
            <a:chExt cx="267800" cy="306450"/>
          </a:xfrm>
        </p:grpSpPr>
        <p:sp>
          <p:nvSpPr>
            <p:cNvPr id="9187" name="Google Shape;9187;p14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146"/>
          <p:cNvGrpSpPr/>
          <p:nvPr/>
        </p:nvGrpSpPr>
        <p:grpSpPr>
          <a:xfrm>
            <a:off x="8003755" y="2797062"/>
            <a:ext cx="450470" cy="448180"/>
            <a:chOff x="-16419350" y="4058200"/>
            <a:chExt cx="304825" cy="303275"/>
          </a:xfrm>
        </p:grpSpPr>
        <p:sp>
          <p:nvSpPr>
            <p:cNvPr id="9195" name="Google Shape;9195;p14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146"/>
          <p:cNvGrpSpPr/>
          <p:nvPr/>
        </p:nvGrpSpPr>
        <p:grpSpPr>
          <a:xfrm>
            <a:off x="4030643" y="3343080"/>
            <a:ext cx="450507" cy="447589"/>
            <a:chOff x="-15296200" y="3326900"/>
            <a:chExt cx="304850" cy="302875"/>
          </a:xfrm>
        </p:grpSpPr>
        <p:sp>
          <p:nvSpPr>
            <p:cNvPr id="9203" name="Google Shape;9203;p14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146"/>
          <p:cNvGrpSpPr/>
          <p:nvPr/>
        </p:nvGrpSpPr>
        <p:grpSpPr>
          <a:xfrm>
            <a:off x="2946296" y="1706881"/>
            <a:ext cx="486566" cy="414708"/>
            <a:chOff x="-19835275" y="3330250"/>
            <a:chExt cx="329250" cy="280625"/>
          </a:xfrm>
        </p:grpSpPr>
        <p:sp>
          <p:nvSpPr>
            <p:cNvPr id="9209" name="Google Shape;9209;p14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146"/>
          <p:cNvGrpSpPr/>
          <p:nvPr/>
        </p:nvGrpSpPr>
        <p:grpSpPr>
          <a:xfrm>
            <a:off x="2964325" y="2243470"/>
            <a:ext cx="450507" cy="449547"/>
            <a:chOff x="-19822675" y="3692750"/>
            <a:chExt cx="304850" cy="304200"/>
          </a:xfrm>
        </p:grpSpPr>
        <p:sp>
          <p:nvSpPr>
            <p:cNvPr id="9213" name="Google Shape;9213;p14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4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4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146"/>
          <p:cNvGrpSpPr/>
          <p:nvPr/>
        </p:nvGrpSpPr>
        <p:grpSpPr>
          <a:xfrm>
            <a:off x="2964916" y="2796278"/>
            <a:ext cx="449325" cy="450470"/>
            <a:chOff x="-19822675" y="4066875"/>
            <a:chExt cx="304050" cy="304825"/>
          </a:xfrm>
        </p:grpSpPr>
        <p:sp>
          <p:nvSpPr>
            <p:cNvPr id="9219" name="Google Shape;9219;p14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4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6"/>
          <p:cNvGrpSpPr/>
          <p:nvPr/>
        </p:nvGrpSpPr>
        <p:grpSpPr>
          <a:xfrm>
            <a:off x="5773985" y="1689571"/>
            <a:ext cx="399302" cy="449325"/>
            <a:chOff x="-17878825" y="3334400"/>
            <a:chExt cx="270200" cy="304050"/>
          </a:xfrm>
        </p:grpSpPr>
        <p:sp>
          <p:nvSpPr>
            <p:cNvPr id="9226" name="Google Shape;9226;p14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4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3" name="Google Shape;9233;p146"/>
          <p:cNvGrpSpPr/>
          <p:nvPr/>
        </p:nvGrpSpPr>
        <p:grpSpPr>
          <a:xfrm>
            <a:off x="5747809" y="2242416"/>
            <a:ext cx="451653" cy="451653"/>
            <a:chOff x="-17896150" y="3709300"/>
            <a:chExt cx="305625" cy="305625"/>
          </a:xfrm>
        </p:grpSpPr>
        <p:sp>
          <p:nvSpPr>
            <p:cNvPr id="9234" name="Google Shape;9234;p14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6"/>
          <p:cNvGrpSpPr/>
          <p:nvPr/>
        </p:nvGrpSpPr>
        <p:grpSpPr>
          <a:xfrm>
            <a:off x="5775740" y="2795686"/>
            <a:ext cx="395792" cy="451653"/>
            <a:chOff x="-17878025" y="4082625"/>
            <a:chExt cx="267825" cy="305625"/>
          </a:xfrm>
        </p:grpSpPr>
        <p:sp>
          <p:nvSpPr>
            <p:cNvPr id="9239" name="Google Shape;9239;p14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4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4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46"/>
          <p:cNvGrpSpPr/>
          <p:nvPr/>
        </p:nvGrpSpPr>
        <p:grpSpPr>
          <a:xfrm>
            <a:off x="2919632" y="3355015"/>
            <a:ext cx="450507" cy="423722"/>
            <a:chOff x="-16044450" y="3317850"/>
            <a:chExt cx="304850" cy="286725"/>
          </a:xfrm>
        </p:grpSpPr>
        <p:sp>
          <p:nvSpPr>
            <p:cNvPr id="9247" name="Google Shape;9247;p14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1" name="Google Shape;9251;p14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2" name="Google Shape;9252;p146"/>
          <p:cNvGrpSpPr/>
          <p:nvPr/>
        </p:nvGrpSpPr>
        <p:grpSpPr>
          <a:xfrm>
            <a:off x="8042149" y="2243724"/>
            <a:ext cx="373662" cy="449030"/>
            <a:chOff x="-16018450" y="4058400"/>
            <a:chExt cx="252850" cy="303850"/>
          </a:xfrm>
        </p:grpSpPr>
        <p:sp>
          <p:nvSpPr>
            <p:cNvPr id="9253" name="Google Shape;9253;p14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7" name="Google Shape;9257;p14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1"/>
        <p:cNvGrpSpPr/>
        <p:nvPr/>
      </p:nvGrpSpPr>
      <p:grpSpPr>
        <a:xfrm>
          <a:off x="0" y="0"/>
          <a:ext cx="0" cy="0"/>
          <a:chOff x="0" y="0"/>
          <a:chExt cx="0" cy="0"/>
        </a:xfrm>
      </p:grpSpPr>
      <p:sp>
        <p:nvSpPr>
          <p:cNvPr id="9262" name="Google Shape;9262;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63" name="Google Shape;9263;p147"/>
          <p:cNvGrpSpPr/>
          <p:nvPr/>
        </p:nvGrpSpPr>
        <p:grpSpPr>
          <a:xfrm>
            <a:off x="845901" y="1689241"/>
            <a:ext cx="442337" cy="419623"/>
            <a:chOff x="-6696925" y="3272575"/>
            <a:chExt cx="307200" cy="291425"/>
          </a:xfrm>
        </p:grpSpPr>
        <p:sp>
          <p:nvSpPr>
            <p:cNvPr id="9264" name="Google Shape;9264;p14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4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147"/>
          <p:cNvGrpSpPr/>
          <p:nvPr/>
        </p:nvGrpSpPr>
        <p:grpSpPr>
          <a:xfrm>
            <a:off x="845884" y="2204636"/>
            <a:ext cx="442373" cy="420775"/>
            <a:chOff x="-6690625" y="3631325"/>
            <a:chExt cx="307225" cy="292225"/>
          </a:xfrm>
        </p:grpSpPr>
        <p:sp>
          <p:nvSpPr>
            <p:cNvPr id="9267" name="Google Shape;9267;p14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4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4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4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147"/>
          <p:cNvGrpSpPr/>
          <p:nvPr/>
        </p:nvGrpSpPr>
        <p:grpSpPr>
          <a:xfrm>
            <a:off x="868005" y="2756972"/>
            <a:ext cx="421927" cy="419371"/>
            <a:chOff x="-6689825" y="3992050"/>
            <a:chExt cx="293025" cy="291250"/>
          </a:xfrm>
        </p:grpSpPr>
        <p:sp>
          <p:nvSpPr>
            <p:cNvPr id="9273" name="Google Shape;9273;p14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4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4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4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14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6" name="Google Shape;9286;p147"/>
          <p:cNvGrpSpPr/>
          <p:nvPr/>
        </p:nvGrpSpPr>
        <p:grpSpPr>
          <a:xfrm>
            <a:off x="3551317" y="2205192"/>
            <a:ext cx="423043" cy="419659"/>
            <a:chOff x="-4837325" y="3612425"/>
            <a:chExt cx="293800" cy="291450"/>
          </a:xfrm>
        </p:grpSpPr>
        <p:sp>
          <p:nvSpPr>
            <p:cNvPr id="9287" name="Google Shape;9287;p14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147"/>
          <p:cNvGrpSpPr/>
          <p:nvPr/>
        </p:nvGrpSpPr>
        <p:grpSpPr>
          <a:xfrm>
            <a:off x="3564349" y="2756826"/>
            <a:ext cx="420775" cy="419659"/>
            <a:chOff x="-4837325" y="3971575"/>
            <a:chExt cx="292225" cy="291450"/>
          </a:xfrm>
        </p:grpSpPr>
        <p:sp>
          <p:nvSpPr>
            <p:cNvPr id="9291" name="Google Shape;9291;p14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4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4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7"/>
          <p:cNvGrpSpPr/>
          <p:nvPr/>
        </p:nvGrpSpPr>
        <p:grpSpPr>
          <a:xfrm>
            <a:off x="6256364" y="1714185"/>
            <a:ext cx="430998" cy="369730"/>
            <a:chOff x="-3037625" y="3254850"/>
            <a:chExt cx="299325" cy="256775"/>
          </a:xfrm>
        </p:grpSpPr>
        <p:sp>
          <p:nvSpPr>
            <p:cNvPr id="9298" name="Google Shape;9298;p14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2" name="Google Shape;9302;p147"/>
          <p:cNvGrpSpPr/>
          <p:nvPr/>
        </p:nvGrpSpPr>
        <p:grpSpPr>
          <a:xfrm>
            <a:off x="6260324" y="2204615"/>
            <a:ext cx="423079" cy="420811"/>
            <a:chOff x="-3031325" y="3597450"/>
            <a:chExt cx="293825" cy="292250"/>
          </a:xfrm>
        </p:grpSpPr>
        <p:sp>
          <p:nvSpPr>
            <p:cNvPr id="9303" name="Google Shape;9303;p14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4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4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147"/>
          <p:cNvGrpSpPr/>
          <p:nvPr/>
        </p:nvGrpSpPr>
        <p:grpSpPr>
          <a:xfrm>
            <a:off x="6272798" y="2781214"/>
            <a:ext cx="421927" cy="370882"/>
            <a:chOff x="-3030525" y="3973150"/>
            <a:chExt cx="293025" cy="257575"/>
          </a:xfrm>
        </p:grpSpPr>
        <p:sp>
          <p:nvSpPr>
            <p:cNvPr id="9308" name="Google Shape;9308;p14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4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47"/>
          <p:cNvGrpSpPr/>
          <p:nvPr/>
        </p:nvGrpSpPr>
        <p:grpSpPr>
          <a:xfrm>
            <a:off x="1374391" y="3369426"/>
            <a:ext cx="421927" cy="297195"/>
            <a:chOff x="-1199300" y="3279250"/>
            <a:chExt cx="293025" cy="206400"/>
          </a:xfrm>
        </p:grpSpPr>
        <p:sp>
          <p:nvSpPr>
            <p:cNvPr id="9311" name="Google Shape;9311;p14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4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47"/>
          <p:cNvGrpSpPr/>
          <p:nvPr/>
        </p:nvGrpSpPr>
        <p:grpSpPr>
          <a:xfrm>
            <a:off x="1381477" y="1688773"/>
            <a:ext cx="444605" cy="420559"/>
            <a:chOff x="-6338550" y="3272950"/>
            <a:chExt cx="308775" cy="292075"/>
          </a:xfrm>
        </p:grpSpPr>
        <p:sp>
          <p:nvSpPr>
            <p:cNvPr id="9316" name="Google Shape;9316;p14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4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4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147"/>
          <p:cNvGrpSpPr/>
          <p:nvPr/>
        </p:nvGrpSpPr>
        <p:grpSpPr>
          <a:xfrm>
            <a:off x="1392817" y="2205194"/>
            <a:ext cx="421927" cy="419659"/>
            <a:chOff x="-6329100" y="3632100"/>
            <a:chExt cx="293025" cy="291450"/>
          </a:xfrm>
        </p:grpSpPr>
        <p:sp>
          <p:nvSpPr>
            <p:cNvPr id="9320" name="Google Shape;9320;p14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4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47"/>
          <p:cNvGrpSpPr/>
          <p:nvPr/>
        </p:nvGrpSpPr>
        <p:grpSpPr>
          <a:xfrm>
            <a:off x="1405867" y="2756828"/>
            <a:ext cx="419623" cy="419659"/>
            <a:chOff x="-6329875" y="3992050"/>
            <a:chExt cx="291425" cy="291450"/>
          </a:xfrm>
        </p:grpSpPr>
        <p:sp>
          <p:nvSpPr>
            <p:cNvPr id="9324" name="Google Shape;9324;p14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4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147"/>
          <p:cNvGrpSpPr/>
          <p:nvPr/>
        </p:nvGrpSpPr>
        <p:grpSpPr>
          <a:xfrm>
            <a:off x="4092004" y="1687530"/>
            <a:ext cx="423079" cy="423043"/>
            <a:chOff x="-4478975" y="3251700"/>
            <a:chExt cx="293825" cy="293800"/>
          </a:xfrm>
        </p:grpSpPr>
        <p:sp>
          <p:nvSpPr>
            <p:cNvPr id="9329" name="Google Shape;9329;p14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4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4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47"/>
          <p:cNvGrpSpPr/>
          <p:nvPr/>
        </p:nvGrpSpPr>
        <p:grpSpPr>
          <a:xfrm>
            <a:off x="4092004" y="2205192"/>
            <a:ext cx="423079" cy="419659"/>
            <a:chOff x="-4475825" y="3612425"/>
            <a:chExt cx="293825" cy="291450"/>
          </a:xfrm>
        </p:grpSpPr>
        <p:sp>
          <p:nvSpPr>
            <p:cNvPr id="9333" name="Google Shape;9333;p14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147"/>
          <p:cNvGrpSpPr/>
          <p:nvPr/>
        </p:nvGrpSpPr>
        <p:grpSpPr>
          <a:xfrm>
            <a:off x="4101077" y="2756844"/>
            <a:ext cx="428730" cy="419623"/>
            <a:chOff x="-4480550" y="3970800"/>
            <a:chExt cx="297750" cy="291425"/>
          </a:xfrm>
        </p:grpSpPr>
        <p:sp>
          <p:nvSpPr>
            <p:cNvPr id="9337" name="Google Shape;9337;p14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7"/>
          <p:cNvGrpSpPr/>
          <p:nvPr/>
        </p:nvGrpSpPr>
        <p:grpSpPr>
          <a:xfrm>
            <a:off x="6804910" y="1689221"/>
            <a:ext cx="415123" cy="419659"/>
            <a:chOff x="-2668225" y="3239075"/>
            <a:chExt cx="288300" cy="291450"/>
          </a:xfrm>
        </p:grpSpPr>
        <p:sp>
          <p:nvSpPr>
            <p:cNvPr id="9340" name="Google Shape;9340;p14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47"/>
          <p:cNvGrpSpPr/>
          <p:nvPr/>
        </p:nvGrpSpPr>
        <p:grpSpPr>
          <a:xfrm>
            <a:off x="6802066" y="2205191"/>
            <a:ext cx="420811" cy="419659"/>
            <a:chOff x="-2671375" y="3597450"/>
            <a:chExt cx="292250" cy="291450"/>
          </a:xfrm>
        </p:grpSpPr>
        <p:sp>
          <p:nvSpPr>
            <p:cNvPr id="9346" name="Google Shape;9346;p14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4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147"/>
          <p:cNvGrpSpPr/>
          <p:nvPr/>
        </p:nvGrpSpPr>
        <p:grpSpPr>
          <a:xfrm>
            <a:off x="6812849" y="2755691"/>
            <a:ext cx="423043" cy="421927"/>
            <a:chOff x="-2670575" y="3956600"/>
            <a:chExt cx="293800" cy="293025"/>
          </a:xfrm>
        </p:grpSpPr>
        <p:sp>
          <p:nvSpPr>
            <p:cNvPr id="9349" name="Google Shape;9349;p14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4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147"/>
          <p:cNvGrpSpPr/>
          <p:nvPr/>
        </p:nvGrpSpPr>
        <p:grpSpPr>
          <a:xfrm>
            <a:off x="3070370" y="3311947"/>
            <a:ext cx="426462" cy="418363"/>
            <a:chOff x="-1183550" y="3586525"/>
            <a:chExt cx="296175" cy="290550"/>
          </a:xfrm>
        </p:grpSpPr>
        <p:sp>
          <p:nvSpPr>
            <p:cNvPr id="9354" name="Google Shape;9354;p14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4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4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4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4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147"/>
          <p:cNvGrpSpPr/>
          <p:nvPr/>
        </p:nvGrpSpPr>
        <p:grpSpPr>
          <a:xfrm>
            <a:off x="1933980" y="1689799"/>
            <a:ext cx="420811" cy="418507"/>
            <a:chOff x="-5971525" y="3273750"/>
            <a:chExt cx="292250" cy="290650"/>
          </a:xfrm>
        </p:grpSpPr>
        <p:sp>
          <p:nvSpPr>
            <p:cNvPr id="9364" name="Google Shape;9364;p14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147"/>
          <p:cNvGrpSpPr/>
          <p:nvPr/>
        </p:nvGrpSpPr>
        <p:grpSpPr>
          <a:xfrm>
            <a:off x="1928310" y="2203826"/>
            <a:ext cx="432150" cy="422395"/>
            <a:chOff x="-5974675" y="3632100"/>
            <a:chExt cx="300125" cy="293350"/>
          </a:xfrm>
        </p:grpSpPr>
        <p:sp>
          <p:nvSpPr>
            <p:cNvPr id="9367" name="Google Shape;9367;p14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7"/>
          <p:cNvGrpSpPr/>
          <p:nvPr/>
        </p:nvGrpSpPr>
        <p:grpSpPr>
          <a:xfrm>
            <a:off x="1958351" y="2755694"/>
            <a:ext cx="395865" cy="421927"/>
            <a:chOff x="-5971525" y="3990475"/>
            <a:chExt cx="274925" cy="293025"/>
          </a:xfrm>
        </p:grpSpPr>
        <p:sp>
          <p:nvSpPr>
            <p:cNvPr id="9371" name="Google Shape;9371;p14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4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4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147"/>
          <p:cNvGrpSpPr/>
          <p:nvPr/>
        </p:nvGrpSpPr>
        <p:grpSpPr>
          <a:xfrm>
            <a:off x="4631558" y="1689798"/>
            <a:ext cx="420775" cy="418507"/>
            <a:chOff x="-4118225" y="3253275"/>
            <a:chExt cx="292225" cy="290650"/>
          </a:xfrm>
        </p:grpSpPr>
        <p:sp>
          <p:nvSpPr>
            <p:cNvPr id="9376" name="Google Shape;9376;p14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4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147"/>
          <p:cNvGrpSpPr/>
          <p:nvPr/>
        </p:nvGrpSpPr>
        <p:grpSpPr>
          <a:xfrm>
            <a:off x="4682008" y="2204922"/>
            <a:ext cx="319874" cy="420199"/>
            <a:chOff x="-4082800" y="3612425"/>
            <a:chExt cx="222150" cy="291825"/>
          </a:xfrm>
        </p:grpSpPr>
        <p:sp>
          <p:nvSpPr>
            <p:cNvPr id="9379" name="Google Shape;9379;p14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7"/>
          <p:cNvGrpSpPr/>
          <p:nvPr/>
        </p:nvGrpSpPr>
        <p:grpSpPr>
          <a:xfrm>
            <a:off x="4643456" y="2769876"/>
            <a:ext cx="420775" cy="393561"/>
            <a:chOff x="-4118225" y="3990475"/>
            <a:chExt cx="292225" cy="273325"/>
          </a:xfrm>
        </p:grpSpPr>
        <p:sp>
          <p:nvSpPr>
            <p:cNvPr id="9383" name="Google Shape;9383;p14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4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4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147"/>
          <p:cNvGrpSpPr/>
          <p:nvPr/>
        </p:nvGrpSpPr>
        <p:grpSpPr>
          <a:xfrm>
            <a:off x="7354110" y="1688087"/>
            <a:ext cx="394713" cy="421927"/>
            <a:chOff x="-2312225" y="3238300"/>
            <a:chExt cx="274125" cy="293025"/>
          </a:xfrm>
        </p:grpSpPr>
        <p:sp>
          <p:nvSpPr>
            <p:cNvPr id="9388" name="Google Shape;9388;p14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4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147"/>
          <p:cNvGrpSpPr/>
          <p:nvPr/>
        </p:nvGrpSpPr>
        <p:grpSpPr>
          <a:xfrm>
            <a:off x="7341062" y="2153586"/>
            <a:ext cx="420811" cy="522864"/>
            <a:chOff x="-2310650" y="3525775"/>
            <a:chExt cx="292250" cy="363125"/>
          </a:xfrm>
        </p:grpSpPr>
        <p:sp>
          <p:nvSpPr>
            <p:cNvPr id="9391" name="Google Shape;9391;p14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7"/>
          <p:cNvGrpSpPr/>
          <p:nvPr/>
        </p:nvGrpSpPr>
        <p:grpSpPr>
          <a:xfrm>
            <a:off x="7351827" y="2756825"/>
            <a:ext cx="423079" cy="419659"/>
            <a:chOff x="-2310650" y="3958175"/>
            <a:chExt cx="293825" cy="291450"/>
          </a:xfrm>
        </p:grpSpPr>
        <p:sp>
          <p:nvSpPr>
            <p:cNvPr id="9396" name="Google Shape;9396;p14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147"/>
          <p:cNvGrpSpPr/>
          <p:nvPr/>
        </p:nvGrpSpPr>
        <p:grpSpPr>
          <a:xfrm>
            <a:off x="4718688" y="3308459"/>
            <a:ext cx="424159" cy="419659"/>
            <a:chOff x="-1182750" y="3962900"/>
            <a:chExt cx="294575" cy="291450"/>
          </a:xfrm>
        </p:grpSpPr>
        <p:sp>
          <p:nvSpPr>
            <p:cNvPr id="9399" name="Google Shape;9399;p14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4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47"/>
          <p:cNvGrpSpPr/>
          <p:nvPr/>
        </p:nvGrpSpPr>
        <p:grpSpPr>
          <a:xfrm>
            <a:off x="2471824" y="1689223"/>
            <a:ext cx="424195" cy="419659"/>
            <a:chOff x="-5611575" y="3272950"/>
            <a:chExt cx="294600" cy="291450"/>
          </a:xfrm>
        </p:grpSpPr>
        <p:sp>
          <p:nvSpPr>
            <p:cNvPr id="9407" name="Google Shape;9407;p14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147"/>
          <p:cNvGrpSpPr/>
          <p:nvPr/>
        </p:nvGrpSpPr>
        <p:grpSpPr>
          <a:xfrm>
            <a:off x="2471824" y="2205770"/>
            <a:ext cx="424195" cy="418507"/>
            <a:chOff x="-5613150" y="3632900"/>
            <a:chExt cx="294600" cy="290650"/>
          </a:xfrm>
        </p:grpSpPr>
        <p:sp>
          <p:nvSpPr>
            <p:cNvPr id="9413" name="Google Shape;9413;p14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147"/>
          <p:cNvGrpSpPr/>
          <p:nvPr/>
        </p:nvGrpSpPr>
        <p:grpSpPr>
          <a:xfrm>
            <a:off x="2483722" y="2756270"/>
            <a:ext cx="424195" cy="420775"/>
            <a:chOff x="-5613150" y="3991275"/>
            <a:chExt cx="294600" cy="292225"/>
          </a:xfrm>
        </p:grpSpPr>
        <p:sp>
          <p:nvSpPr>
            <p:cNvPr id="9416" name="Google Shape;9416;p14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4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4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47"/>
          <p:cNvGrpSpPr/>
          <p:nvPr/>
        </p:nvGrpSpPr>
        <p:grpSpPr>
          <a:xfrm>
            <a:off x="5155210" y="1689438"/>
            <a:ext cx="434634" cy="419227"/>
            <a:chOff x="-3768700" y="3253275"/>
            <a:chExt cx="301850" cy="291150"/>
          </a:xfrm>
        </p:grpSpPr>
        <p:sp>
          <p:nvSpPr>
            <p:cNvPr id="9426" name="Google Shape;9426;p14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147"/>
          <p:cNvGrpSpPr/>
          <p:nvPr/>
        </p:nvGrpSpPr>
        <p:grpSpPr>
          <a:xfrm>
            <a:off x="5159293" y="2217090"/>
            <a:ext cx="426462" cy="395865"/>
            <a:chOff x="-3808700" y="3628950"/>
            <a:chExt cx="296175" cy="274925"/>
          </a:xfrm>
        </p:grpSpPr>
        <p:sp>
          <p:nvSpPr>
            <p:cNvPr id="9430" name="Google Shape;9430;p14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147"/>
          <p:cNvGrpSpPr/>
          <p:nvPr/>
        </p:nvGrpSpPr>
        <p:grpSpPr>
          <a:xfrm>
            <a:off x="5224504" y="2756412"/>
            <a:ext cx="419443" cy="420487"/>
            <a:chOff x="-3771675" y="3971775"/>
            <a:chExt cx="291300" cy="292025"/>
          </a:xfrm>
        </p:grpSpPr>
        <p:sp>
          <p:nvSpPr>
            <p:cNvPr id="9434" name="Google Shape;9434;p14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47"/>
          <p:cNvGrpSpPr/>
          <p:nvPr/>
        </p:nvGrpSpPr>
        <p:grpSpPr>
          <a:xfrm>
            <a:off x="7885948" y="1716461"/>
            <a:ext cx="420271" cy="320774"/>
            <a:chOff x="-1951475" y="3273100"/>
            <a:chExt cx="291875" cy="222775"/>
          </a:xfrm>
        </p:grpSpPr>
        <p:sp>
          <p:nvSpPr>
            <p:cNvPr id="9440" name="Google Shape;9440;p14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147"/>
          <p:cNvGrpSpPr/>
          <p:nvPr/>
        </p:nvGrpSpPr>
        <p:grpSpPr>
          <a:xfrm>
            <a:off x="7883429" y="2205191"/>
            <a:ext cx="425310" cy="419659"/>
            <a:chOff x="-1951475" y="3597450"/>
            <a:chExt cx="295375" cy="291450"/>
          </a:xfrm>
        </p:grpSpPr>
        <p:sp>
          <p:nvSpPr>
            <p:cNvPr id="9444" name="Google Shape;9444;p14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4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4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147"/>
          <p:cNvGrpSpPr/>
          <p:nvPr/>
        </p:nvGrpSpPr>
        <p:grpSpPr>
          <a:xfrm>
            <a:off x="7885680" y="2756825"/>
            <a:ext cx="444605" cy="419659"/>
            <a:chOff x="-1960150" y="3956600"/>
            <a:chExt cx="308775" cy="291450"/>
          </a:xfrm>
        </p:grpSpPr>
        <p:sp>
          <p:nvSpPr>
            <p:cNvPr id="9449" name="Google Shape;9449;p14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4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147"/>
          <p:cNvGrpSpPr/>
          <p:nvPr/>
        </p:nvGrpSpPr>
        <p:grpSpPr>
          <a:xfrm>
            <a:off x="1939718" y="3307636"/>
            <a:ext cx="420775" cy="420775"/>
            <a:chOff x="-804700" y="3226500"/>
            <a:chExt cx="292225" cy="292225"/>
          </a:xfrm>
        </p:grpSpPr>
        <p:sp>
          <p:nvSpPr>
            <p:cNvPr id="9452" name="Google Shape;9452;p14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4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147"/>
          <p:cNvGrpSpPr/>
          <p:nvPr/>
        </p:nvGrpSpPr>
        <p:grpSpPr>
          <a:xfrm>
            <a:off x="3019809" y="1688647"/>
            <a:ext cx="420775" cy="420811"/>
            <a:chOff x="-5251625" y="3272950"/>
            <a:chExt cx="292225" cy="292250"/>
          </a:xfrm>
        </p:grpSpPr>
        <p:sp>
          <p:nvSpPr>
            <p:cNvPr id="9460" name="Google Shape;9460;p14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147"/>
          <p:cNvGrpSpPr/>
          <p:nvPr/>
        </p:nvGrpSpPr>
        <p:grpSpPr>
          <a:xfrm>
            <a:off x="3016407" y="2204348"/>
            <a:ext cx="427578" cy="421351"/>
            <a:chOff x="-5254775" y="3631325"/>
            <a:chExt cx="296950" cy="292625"/>
          </a:xfrm>
        </p:grpSpPr>
        <p:sp>
          <p:nvSpPr>
            <p:cNvPr id="9464" name="Google Shape;9464;p14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4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4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147"/>
          <p:cNvGrpSpPr/>
          <p:nvPr/>
        </p:nvGrpSpPr>
        <p:grpSpPr>
          <a:xfrm>
            <a:off x="3032265" y="2756270"/>
            <a:ext cx="419659" cy="420775"/>
            <a:chOff x="-5251625" y="3991275"/>
            <a:chExt cx="291450" cy="292225"/>
          </a:xfrm>
        </p:grpSpPr>
        <p:sp>
          <p:nvSpPr>
            <p:cNvPr id="9472" name="Google Shape;9472;p14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147"/>
          <p:cNvGrpSpPr/>
          <p:nvPr/>
        </p:nvGrpSpPr>
        <p:grpSpPr>
          <a:xfrm>
            <a:off x="5772848" y="1689240"/>
            <a:ext cx="319874" cy="419623"/>
            <a:chOff x="-3365275" y="3253275"/>
            <a:chExt cx="222150" cy="291425"/>
          </a:xfrm>
        </p:grpSpPr>
        <p:sp>
          <p:nvSpPr>
            <p:cNvPr id="9478" name="Google Shape;9478;p14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4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147"/>
          <p:cNvGrpSpPr/>
          <p:nvPr/>
        </p:nvGrpSpPr>
        <p:grpSpPr>
          <a:xfrm>
            <a:off x="5746786" y="2204058"/>
            <a:ext cx="371998" cy="421927"/>
            <a:chOff x="-3383375" y="3611625"/>
            <a:chExt cx="258350" cy="293025"/>
          </a:xfrm>
        </p:grpSpPr>
        <p:sp>
          <p:nvSpPr>
            <p:cNvPr id="9481" name="Google Shape;9481;p14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147"/>
          <p:cNvGrpSpPr/>
          <p:nvPr/>
        </p:nvGrpSpPr>
        <p:grpSpPr>
          <a:xfrm>
            <a:off x="5809135" y="2756826"/>
            <a:ext cx="271097" cy="419659"/>
            <a:chOff x="-3347950" y="3971575"/>
            <a:chExt cx="188275" cy="291450"/>
          </a:xfrm>
        </p:grpSpPr>
        <p:sp>
          <p:nvSpPr>
            <p:cNvPr id="9484" name="Google Shape;9484;p14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14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7"/>
          <p:cNvGrpSpPr/>
          <p:nvPr/>
        </p:nvGrpSpPr>
        <p:grpSpPr>
          <a:xfrm>
            <a:off x="858994" y="3307061"/>
            <a:ext cx="371998" cy="421927"/>
            <a:chOff x="-1575775" y="3238300"/>
            <a:chExt cx="258350" cy="293025"/>
          </a:xfrm>
        </p:grpSpPr>
        <p:sp>
          <p:nvSpPr>
            <p:cNvPr id="9488" name="Google Shape;9488;p14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4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4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147"/>
          <p:cNvGrpSpPr/>
          <p:nvPr/>
        </p:nvGrpSpPr>
        <p:grpSpPr>
          <a:xfrm>
            <a:off x="2503892" y="3309051"/>
            <a:ext cx="423079" cy="424159"/>
            <a:chOff x="-1591550" y="3597475"/>
            <a:chExt cx="293825" cy="294575"/>
          </a:xfrm>
        </p:grpSpPr>
        <p:sp>
          <p:nvSpPr>
            <p:cNvPr id="9494" name="Google Shape;9494;p14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147"/>
          <p:cNvGrpSpPr/>
          <p:nvPr/>
        </p:nvGrpSpPr>
        <p:grpSpPr>
          <a:xfrm>
            <a:off x="4153362" y="3318663"/>
            <a:ext cx="421927" cy="399248"/>
            <a:chOff x="-1592325" y="3957400"/>
            <a:chExt cx="293025" cy="277275"/>
          </a:xfrm>
        </p:grpSpPr>
        <p:sp>
          <p:nvSpPr>
            <p:cNvPr id="9498" name="Google Shape;9498;p14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4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4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147"/>
          <p:cNvGrpSpPr/>
          <p:nvPr/>
        </p:nvGrpSpPr>
        <p:grpSpPr>
          <a:xfrm>
            <a:off x="3640232" y="3310744"/>
            <a:ext cx="369730" cy="420775"/>
            <a:chOff x="-778700" y="3612425"/>
            <a:chExt cx="256775" cy="292225"/>
          </a:xfrm>
        </p:grpSpPr>
        <p:sp>
          <p:nvSpPr>
            <p:cNvPr id="9503" name="Google Shape;9503;p14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4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7"/>
          <p:cNvGrpSpPr/>
          <p:nvPr/>
        </p:nvGrpSpPr>
        <p:grpSpPr>
          <a:xfrm>
            <a:off x="6111733" y="3828305"/>
            <a:ext cx="340731" cy="387641"/>
            <a:chOff x="7728464" y="1561258"/>
            <a:chExt cx="349719" cy="397866"/>
          </a:xfrm>
        </p:grpSpPr>
        <p:sp>
          <p:nvSpPr>
            <p:cNvPr id="9510" name="Google Shape;9510;p14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147"/>
          <p:cNvGrpSpPr/>
          <p:nvPr/>
        </p:nvGrpSpPr>
        <p:grpSpPr>
          <a:xfrm>
            <a:off x="4034702" y="3828305"/>
            <a:ext cx="387681" cy="387641"/>
            <a:chOff x="5611350" y="1561258"/>
            <a:chExt cx="397907" cy="397866"/>
          </a:xfrm>
        </p:grpSpPr>
        <p:sp>
          <p:nvSpPr>
            <p:cNvPr id="9513" name="Google Shape;9513;p14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4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147"/>
          <p:cNvGrpSpPr/>
          <p:nvPr/>
        </p:nvGrpSpPr>
        <p:grpSpPr>
          <a:xfrm>
            <a:off x="4553987" y="3925571"/>
            <a:ext cx="387610" cy="193109"/>
            <a:chOff x="6140660" y="1661097"/>
            <a:chExt cx="397835" cy="198202"/>
          </a:xfrm>
        </p:grpSpPr>
        <p:sp>
          <p:nvSpPr>
            <p:cNvPr id="9518" name="Google Shape;9518;p14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147"/>
          <p:cNvGrpSpPr/>
          <p:nvPr/>
        </p:nvGrpSpPr>
        <p:grpSpPr>
          <a:xfrm>
            <a:off x="5073202" y="3828305"/>
            <a:ext cx="387681" cy="387641"/>
            <a:chOff x="6669907" y="1561258"/>
            <a:chExt cx="397907" cy="397866"/>
          </a:xfrm>
        </p:grpSpPr>
        <p:sp>
          <p:nvSpPr>
            <p:cNvPr id="9523" name="Google Shape;9523;p14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4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147"/>
          <p:cNvGrpSpPr/>
          <p:nvPr/>
        </p:nvGrpSpPr>
        <p:grpSpPr>
          <a:xfrm>
            <a:off x="5592488" y="3828305"/>
            <a:ext cx="387641" cy="387641"/>
            <a:chOff x="7199196" y="1561258"/>
            <a:chExt cx="397866" cy="397866"/>
          </a:xfrm>
        </p:grpSpPr>
        <p:sp>
          <p:nvSpPr>
            <p:cNvPr id="9529" name="Google Shape;9529;p14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4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147"/>
          <p:cNvGrpSpPr/>
          <p:nvPr/>
        </p:nvGrpSpPr>
        <p:grpSpPr>
          <a:xfrm>
            <a:off x="1958433" y="3885842"/>
            <a:ext cx="387681" cy="272572"/>
            <a:chOff x="3386036" y="1746339"/>
            <a:chExt cx="397907" cy="279762"/>
          </a:xfrm>
        </p:grpSpPr>
        <p:sp>
          <p:nvSpPr>
            <p:cNvPr id="9533" name="Google Shape;9533;p14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7"/>
          <p:cNvGrpSpPr/>
          <p:nvPr/>
        </p:nvGrpSpPr>
        <p:grpSpPr>
          <a:xfrm>
            <a:off x="2996130" y="3828288"/>
            <a:ext cx="387681" cy="387681"/>
            <a:chOff x="4417380" y="1687279"/>
            <a:chExt cx="397907" cy="397907"/>
          </a:xfrm>
        </p:grpSpPr>
        <p:sp>
          <p:nvSpPr>
            <p:cNvPr id="9536" name="Google Shape;9536;p14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147"/>
          <p:cNvGrpSpPr/>
          <p:nvPr/>
        </p:nvGrpSpPr>
        <p:grpSpPr>
          <a:xfrm>
            <a:off x="7942611" y="3308537"/>
            <a:ext cx="387661" cy="387661"/>
            <a:chOff x="2869999" y="1687279"/>
            <a:chExt cx="397887" cy="397887"/>
          </a:xfrm>
        </p:grpSpPr>
        <p:sp>
          <p:nvSpPr>
            <p:cNvPr id="9539" name="Google Shape;9539;p14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47"/>
          <p:cNvGrpSpPr/>
          <p:nvPr/>
        </p:nvGrpSpPr>
        <p:grpSpPr>
          <a:xfrm>
            <a:off x="2477718" y="3828664"/>
            <a:ext cx="386807" cy="386929"/>
            <a:chOff x="3902887" y="1687655"/>
            <a:chExt cx="397010" cy="397135"/>
          </a:xfrm>
        </p:grpSpPr>
        <p:sp>
          <p:nvSpPr>
            <p:cNvPr id="9542" name="Google Shape;9542;p14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4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147"/>
          <p:cNvGrpSpPr/>
          <p:nvPr/>
        </p:nvGrpSpPr>
        <p:grpSpPr>
          <a:xfrm>
            <a:off x="3515416" y="3828288"/>
            <a:ext cx="387681" cy="387681"/>
            <a:chOff x="4933458" y="1687279"/>
            <a:chExt cx="397907" cy="397907"/>
          </a:xfrm>
        </p:grpSpPr>
        <p:sp>
          <p:nvSpPr>
            <p:cNvPr id="9545" name="Google Shape;9545;p14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4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7" name="Google Shape;9547;p147"/>
          <p:cNvGrpSpPr/>
          <p:nvPr/>
        </p:nvGrpSpPr>
        <p:grpSpPr>
          <a:xfrm>
            <a:off x="6348367" y="3308537"/>
            <a:ext cx="387661" cy="387661"/>
            <a:chOff x="1379798" y="1723250"/>
            <a:chExt cx="397887" cy="397887"/>
          </a:xfrm>
        </p:grpSpPr>
        <p:sp>
          <p:nvSpPr>
            <p:cNvPr id="9548" name="Google Shape;9548;p1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147"/>
          <p:cNvGrpSpPr/>
          <p:nvPr/>
        </p:nvGrpSpPr>
        <p:grpSpPr>
          <a:xfrm>
            <a:off x="5286246" y="3308537"/>
            <a:ext cx="387681" cy="387661"/>
            <a:chOff x="266768" y="1721375"/>
            <a:chExt cx="397907" cy="397887"/>
          </a:xfrm>
        </p:grpSpPr>
        <p:sp>
          <p:nvSpPr>
            <p:cNvPr id="9553" name="Google Shape;9553;p1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147"/>
          <p:cNvGrpSpPr/>
          <p:nvPr/>
        </p:nvGrpSpPr>
        <p:grpSpPr>
          <a:xfrm>
            <a:off x="5817327" y="3308537"/>
            <a:ext cx="387641" cy="387661"/>
            <a:chOff x="864491" y="1723250"/>
            <a:chExt cx="397866" cy="397887"/>
          </a:xfrm>
        </p:grpSpPr>
        <p:sp>
          <p:nvSpPr>
            <p:cNvPr id="9556" name="Google Shape;9556;p1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9" name="Google Shape;9559;p14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0" name="Google Shape;9560;p147"/>
          <p:cNvGrpSpPr/>
          <p:nvPr/>
        </p:nvGrpSpPr>
        <p:grpSpPr>
          <a:xfrm>
            <a:off x="7411672" y="3308924"/>
            <a:ext cx="387539" cy="386888"/>
            <a:chOff x="2408992" y="1722875"/>
            <a:chExt cx="397761" cy="397093"/>
          </a:xfrm>
        </p:grpSpPr>
        <p:sp>
          <p:nvSpPr>
            <p:cNvPr id="9561" name="Google Shape;9561;p14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4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566"/>
        <p:cNvGrpSpPr/>
        <p:nvPr/>
      </p:nvGrpSpPr>
      <p:grpSpPr>
        <a:xfrm>
          <a:off x="0" y="0"/>
          <a:ext cx="0" cy="0"/>
          <a:chOff x="0" y="0"/>
          <a:chExt cx="0" cy="0"/>
        </a:xfrm>
      </p:grpSpPr>
      <p:sp>
        <p:nvSpPr>
          <p:cNvPr id="9567" name="Google Shape;9567;p148"/>
          <p:cNvSpPr/>
          <p:nvPr/>
        </p:nvSpPr>
        <p:spPr>
          <a:xfrm>
            <a:off x="6796005"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8" name="Google Shape;9568;p148"/>
          <p:cNvGrpSpPr/>
          <p:nvPr/>
        </p:nvGrpSpPr>
        <p:grpSpPr>
          <a:xfrm>
            <a:off x="6869704" y="3731340"/>
            <a:ext cx="201221" cy="201192"/>
            <a:chOff x="583100" y="3982600"/>
            <a:chExt cx="296175" cy="296175"/>
          </a:xfrm>
        </p:grpSpPr>
        <p:sp>
          <p:nvSpPr>
            <p:cNvPr id="9569" name="Google Shape;9569;p14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4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4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4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4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6" name="Google Shape;9576;p148"/>
          <p:cNvSpPr/>
          <p:nvPr/>
        </p:nvSpPr>
        <p:spPr>
          <a:xfrm>
            <a:off x="5244198"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48"/>
          <p:cNvSpPr/>
          <p:nvPr/>
        </p:nvSpPr>
        <p:spPr>
          <a:xfrm>
            <a:off x="6007260"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8" name="Google Shape;9578;p148"/>
          <p:cNvGrpSpPr/>
          <p:nvPr/>
        </p:nvGrpSpPr>
        <p:grpSpPr>
          <a:xfrm>
            <a:off x="6078082" y="1755032"/>
            <a:ext cx="201221" cy="201192"/>
            <a:chOff x="3497300" y="3227275"/>
            <a:chExt cx="296175" cy="296175"/>
          </a:xfrm>
        </p:grpSpPr>
        <p:sp>
          <p:nvSpPr>
            <p:cNvPr id="9579" name="Google Shape;9579;p14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4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4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4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4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4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4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4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7" name="Google Shape;9587;p148"/>
          <p:cNvSpPr/>
          <p:nvPr/>
        </p:nvSpPr>
        <p:spPr>
          <a:xfrm>
            <a:off x="7585137"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8" name="Google Shape;9588;p148"/>
          <p:cNvGrpSpPr/>
          <p:nvPr/>
        </p:nvGrpSpPr>
        <p:grpSpPr>
          <a:xfrm>
            <a:off x="7655950" y="1754675"/>
            <a:ext cx="201221" cy="201905"/>
            <a:chOff x="4991425" y="3234750"/>
            <a:chExt cx="296175" cy="297225"/>
          </a:xfrm>
        </p:grpSpPr>
        <p:sp>
          <p:nvSpPr>
            <p:cNvPr id="9589" name="Google Shape;9589;p14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4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4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4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4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4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5" name="Google Shape;9595;p148"/>
          <p:cNvSpPr/>
          <p:nvPr/>
        </p:nvSpPr>
        <p:spPr>
          <a:xfrm>
            <a:off x="199871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48"/>
          <p:cNvSpPr/>
          <p:nvPr/>
        </p:nvSpPr>
        <p:spPr>
          <a:xfrm>
            <a:off x="2949013"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48"/>
          <p:cNvSpPr/>
          <p:nvPr/>
        </p:nvSpPr>
        <p:spPr>
          <a:xfrm>
            <a:off x="104845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8" name="Google Shape;9598;p148"/>
          <p:cNvGrpSpPr/>
          <p:nvPr/>
        </p:nvGrpSpPr>
        <p:grpSpPr>
          <a:xfrm>
            <a:off x="3214959" y="3616099"/>
            <a:ext cx="197356" cy="197404"/>
            <a:chOff x="4456875" y="1435075"/>
            <a:chExt cx="481825" cy="481825"/>
          </a:xfrm>
        </p:grpSpPr>
        <p:sp>
          <p:nvSpPr>
            <p:cNvPr id="9599" name="Google Shape;9599;p14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0" name="Google Shape;9600;p14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1" name="Google Shape;9601;p14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2" name="Google Shape;9602;p14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3" name="Google Shape;9603;p14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4" name="Google Shape;9604;p14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5" name="Google Shape;9605;p14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6" name="Google Shape;9606;p14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7" name="Google Shape;9607;p14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8" name="Google Shape;9608;p14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9" name="Google Shape;9609;p14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0" name="Google Shape;9610;p14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1" name="Google Shape;9611;p14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2" name="Google Shape;9612;p14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3" name="Google Shape;9613;p14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4" name="Google Shape;9614;p14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5" name="Google Shape;9615;p14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6" name="Google Shape;9616;p14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7" name="Google Shape;9617;p14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8" name="Google Shape;9618;p148"/>
          <p:cNvGrpSpPr/>
          <p:nvPr/>
        </p:nvGrpSpPr>
        <p:grpSpPr>
          <a:xfrm>
            <a:off x="1310190" y="3616094"/>
            <a:ext cx="199291" cy="197414"/>
            <a:chOff x="5049725" y="1435050"/>
            <a:chExt cx="486550" cy="481850"/>
          </a:xfrm>
        </p:grpSpPr>
        <p:sp>
          <p:nvSpPr>
            <p:cNvPr id="9619" name="Google Shape;9619;p14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0" name="Google Shape;9620;p14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1" name="Google Shape;9621;p14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2" name="Google Shape;9622;p14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3" name="Google Shape;9623;p148"/>
          <p:cNvGrpSpPr/>
          <p:nvPr/>
        </p:nvGrpSpPr>
        <p:grpSpPr>
          <a:xfrm>
            <a:off x="2263986" y="3617981"/>
            <a:ext cx="193649" cy="193696"/>
            <a:chOff x="6239925" y="2032450"/>
            <a:chExt cx="472775" cy="472775"/>
          </a:xfrm>
        </p:grpSpPr>
        <p:sp>
          <p:nvSpPr>
            <p:cNvPr id="9624" name="Google Shape;9624;p14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5" name="Google Shape;9625;p14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26" name="Google Shape;9626;p148"/>
          <p:cNvSpPr/>
          <p:nvPr/>
        </p:nvSpPr>
        <p:spPr>
          <a:xfrm>
            <a:off x="104845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7" name="Google Shape;9627;p148"/>
          <p:cNvGrpSpPr/>
          <p:nvPr/>
        </p:nvGrpSpPr>
        <p:grpSpPr>
          <a:xfrm>
            <a:off x="1312952" y="1620834"/>
            <a:ext cx="197386" cy="197404"/>
            <a:chOff x="2685825" y="840375"/>
            <a:chExt cx="481900" cy="481825"/>
          </a:xfrm>
        </p:grpSpPr>
        <p:sp>
          <p:nvSpPr>
            <p:cNvPr id="9628" name="Google Shape;9628;p14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9" name="Google Shape;9629;p14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30" name="Google Shape;9630;p148"/>
          <p:cNvSpPr/>
          <p:nvPr/>
        </p:nvSpPr>
        <p:spPr>
          <a:xfrm>
            <a:off x="199871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1" name="Google Shape;9631;p148"/>
          <p:cNvGrpSpPr/>
          <p:nvPr/>
        </p:nvGrpSpPr>
        <p:grpSpPr>
          <a:xfrm>
            <a:off x="2258881" y="1620650"/>
            <a:ext cx="203858" cy="197772"/>
            <a:chOff x="3270675" y="841800"/>
            <a:chExt cx="497700" cy="482725"/>
          </a:xfrm>
        </p:grpSpPr>
        <p:sp>
          <p:nvSpPr>
            <p:cNvPr id="9632" name="Google Shape;9632;p14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3" name="Google Shape;9633;p14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4" name="Google Shape;9634;p14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35" name="Google Shape;9635;p148"/>
          <p:cNvSpPr/>
          <p:nvPr/>
        </p:nvSpPr>
        <p:spPr>
          <a:xfrm>
            <a:off x="2949013"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6" name="Google Shape;9636;p148"/>
          <p:cNvGrpSpPr/>
          <p:nvPr/>
        </p:nvGrpSpPr>
        <p:grpSpPr>
          <a:xfrm>
            <a:off x="3214958" y="1620862"/>
            <a:ext cx="197356" cy="197404"/>
            <a:chOff x="3271200" y="1435075"/>
            <a:chExt cx="481825" cy="481825"/>
          </a:xfrm>
        </p:grpSpPr>
        <p:sp>
          <p:nvSpPr>
            <p:cNvPr id="9637" name="Google Shape;9637;p14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8" name="Google Shape;9638;p14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39" name="Google Shape;9639;p148"/>
          <p:cNvSpPr/>
          <p:nvPr/>
        </p:nvSpPr>
        <p:spPr>
          <a:xfrm>
            <a:off x="1504285"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48"/>
          <p:cNvSpPr/>
          <p:nvPr/>
        </p:nvSpPr>
        <p:spPr>
          <a:xfrm>
            <a:off x="2653822"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48"/>
          <p:cNvSpPr/>
          <p:nvPr/>
        </p:nvSpPr>
        <p:spPr>
          <a:xfrm>
            <a:off x="1380284"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48"/>
          <p:cNvSpPr/>
          <p:nvPr/>
        </p:nvSpPr>
        <p:spPr>
          <a:xfrm>
            <a:off x="1180249"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48"/>
          <p:cNvSpPr/>
          <p:nvPr/>
        </p:nvSpPr>
        <p:spPr>
          <a:xfrm>
            <a:off x="2134225"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48"/>
          <p:cNvSpPr/>
          <p:nvPr/>
        </p:nvSpPr>
        <p:spPr>
          <a:xfrm>
            <a:off x="3087047"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48"/>
          <p:cNvSpPr/>
          <p:nvPr/>
        </p:nvSpPr>
        <p:spPr>
          <a:xfrm>
            <a:off x="3087047"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48"/>
          <p:cNvSpPr/>
          <p:nvPr/>
        </p:nvSpPr>
        <p:spPr>
          <a:xfrm>
            <a:off x="2134225"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48"/>
          <p:cNvSpPr/>
          <p:nvPr/>
        </p:nvSpPr>
        <p:spPr>
          <a:xfrm>
            <a:off x="1181416"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48"/>
          <p:cNvSpPr txBox="1"/>
          <p:nvPr/>
        </p:nvSpPr>
        <p:spPr>
          <a:xfrm>
            <a:off x="1644313"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9649" name="Google Shape;9649;p148"/>
          <p:cNvSpPr txBox="1"/>
          <p:nvPr/>
        </p:nvSpPr>
        <p:spPr>
          <a:xfrm>
            <a:off x="1048453"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9650" name="Google Shape;9650;p148"/>
          <p:cNvSpPr txBox="1"/>
          <p:nvPr/>
        </p:nvSpPr>
        <p:spPr>
          <a:xfrm>
            <a:off x="1998710"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9651" name="Google Shape;9651;p148"/>
          <p:cNvSpPr txBox="1"/>
          <p:nvPr/>
        </p:nvSpPr>
        <p:spPr>
          <a:xfrm>
            <a:off x="2949019"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9652" name="Google Shape;9652;p148"/>
          <p:cNvSpPr txBox="1"/>
          <p:nvPr/>
        </p:nvSpPr>
        <p:spPr>
          <a:xfrm>
            <a:off x="104835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9653" name="Google Shape;9653;p148"/>
          <p:cNvSpPr txBox="1"/>
          <p:nvPr/>
        </p:nvSpPr>
        <p:spPr>
          <a:xfrm>
            <a:off x="199871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9654" name="Google Shape;9654;p148"/>
          <p:cNvSpPr txBox="1"/>
          <p:nvPr/>
        </p:nvSpPr>
        <p:spPr>
          <a:xfrm>
            <a:off x="2949019"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9655" name="Google Shape;9655;p148"/>
          <p:cNvSpPr/>
          <p:nvPr/>
        </p:nvSpPr>
        <p:spPr>
          <a:xfrm>
            <a:off x="1374787"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48"/>
          <p:cNvSpPr/>
          <p:nvPr/>
        </p:nvSpPr>
        <p:spPr>
          <a:xfrm>
            <a:off x="2326630"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48"/>
          <p:cNvSpPr/>
          <p:nvPr/>
        </p:nvSpPr>
        <p:spPr>
          <a:xfrm>
            <a:off x="3278485"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48"/>
          <p:cNvSpPr/>
          <p:nvPr/>
        </p:nvSpPr>
        <p:spPr>
          <a:xfrm>
            <a:off x="1374774"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48"/>
          <p:cNvSpPr/>
          <p:nvPr/>
        </p:nvSpPr>
        <p:spPr>
          <a:xfrm>
            <a:off x="2326617"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48"/>
          <p:cNvSpPr/>
          <p:nvPr/>
        </p:nvSpPr>
        <p:spPr>
          <a:xfrm>
            <a:off x="3278472"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48"/>
          <p:cNvSpPr/>
          <p:nvPr/>
        </p:nvSpPr>
        <p:spPr>
          <a:xfrm>
            <a:off x="220072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48"/>
          <p:cNvSpPr/>
          <p:nvPr/>
        </p:nvSpPr>
        <p:spPr>
          <a:xfrm>
            <a:off x="232878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48"/>
          <p:cNvSpPr/>
          <p:nvPr/>
        </p:nvSpPr>
        <p:spPr>
          <a:xfrm>
            <a:off x="2456836"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148"/>
          <p:cNvSpPr/>
          <p:nvPr/>
        </p:nvSpPr>
        <p:spPr>
          <a:xfrm>
            <a:off x="220072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48"/>
          <p:cNvSpPr/>
          <p:nvPr/>
        </p:nvSpPr>
        <p:spPr>
          <a:xfrm>
            <a:off x="232878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48"/>
          <p:cNvSpPr/>
          <p:nvPr/>
        </p:nvSpPr>
        <p:spPr>
          <a:xfrm>
            <a:off x="2456836"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67" name="Google Shape;9667;p148"/>
          <p:cNvCxnSpPr>
            <a:stCxn id="9655" idx="4"/>
            <a:endCxn id="9661" idx="0"/>
          </p:cNvCxnSpPr>
          <p:nvPr/>
        </p:nvCxnSpPr>
        <p:spPr>
          <a:xfrm rot="-5400000" flipH="1">
            <a:off x="1718737"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9668" name="Google Shape;9668;p148"/>
          <p:cNvCxnSpPr>
            <a:stCxn id="9657" idx="4"/>
            <a:endCxn id="9663" idx="0"/>
          </p:cNvCxnSpPr>
          <p:nvPr/>
        </p:nvCxnSpPr>
        <p:spPr>
          <a:xfrm rot="5400000">
            <a:off x="2798635"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9669" name="Google Shape;9669;p148"/>
          <p:cNvCxnSpPr>
            <a:stCxn id="9656" idx="4"/>
            <a:endCxn id="9662" idx="0"/>
          </p:cNvCxnSpPr>
          <p:nvPr/>
        </p:nvCxnSpPr>
        <p:spPr>
          <a:xfrm rot="-5400000" flipH="1">
            <a:off x="2258680"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9670" name="Google Shape;9670;p148"/>
          <p:cNvCxnSpPr>
            <a:stCxn id="9658" idx="0"/>
            <a:endCxn id="9664" idx="4"/>
          </p:cNvCxnSpPr>
          <p:nvPr/>
        </p:nvCxnSpPr>
        <p:spPr>
          <a:xfrm rot="-5400000">
            <a:off x="1717824"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9671" name="Google Shape;9671;p148"/>
          <p:cNvCxnSpPr>
            <a:stCxn id="9660" idx="0"/>
            <a:endCxn id="9666" idx="4"/>
          </p:cNvCxnSpPr>
          <p:nvPr/>
        </p:nvCxnSpPr>
        <p:spPr>
          <a:xfrm rot="5400000" flipH="1">
            <a:off x="2797722"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9672" name="Google Shape;9672;p148"/>
          <p:cNvCxnSpPr>
            <a:stCxn id="9659" idx="0"/>
            <a:endCxn id="9665" idx="4"/>
          </p:cNvCxnSpPr>
          <p:nvPr/>
        </p:nvCxnSpPr>
        <p:spPr>
          <a:xfrm rot="-5400000">
            <a:off x="2257767"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sp>
        <p:nvSpPr>
          <p:cNvPr id="9673" name="Google Shape;9673;p148"/>
          <p:cNvSpPr/>
          <p:nvPr/>
        </p:nvSpPr>
        <p:spPr>
          <a:xfrm>
            <a:off x="4239724"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48"/>
          <p:cNvSpPr/>
          <p:nvPr/>
        </p:nvSpPr>
        <p:spPr>
          <a:xfrm>
            <a:off x="5018842"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48"/>
          <p:cNvSpPr/>
          <p:nvPr/>
        </p:nvSpPr>
        <p:spPr>
          <a:xfrm>
            <a:off x="5797943"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76" name="Google Shape;9676;p148"/>
          <p:cNvSpPr/>
          <p:nvPr/>
        </p:nvSpPr>
        <p:spPr>
          <a:xfrm>
            <a:off x="6576658"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77" name="Google Shape;9677;p148"/>
          <p:cNvSpPr/>
          <p:nvPr/>
        </p:nvSpPr>
        <p:spPr>
          <a:xfrm>
            <a:off x="7355776"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78" name="Google Shape;9678;p148"/>
          <p:cNvSpPr/>
          <p:nvPr/>
        </p:nvSpPr>
        <p:spPr>
          <a:xfrm>
            <a:off x="4429400"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148"/>
          <p:cNvSpPr/>
          <p:nvPr/>
        </p:nvSpPr>
        <p:spPr>
          <a:xfrm>
            <a:off x="4569763"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48"/>
          <p:cNvSpPr/>
          <p:nvPr/>
        </p:nvSpPr>
        <p:spPr>
          <a:xfrm>
            <a:off x="614762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48"/>
          <p:cNvSpPr/>
          <p:nvPr/>
        </p:nvSpPr>
        <p:spPr>
          <a:xfrm>
            <a:off x="772547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48"/>
          <p:cNvSpPr/>
          <p:nvPr/>
        </p:nvSpPr>
        <p:spPr>
          <a:xfrm>
            <a:off x="5384563"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48"/>
          <p:cNvSpPr/>
          <p:nvPr/>
        </p:nvSpPr>
        <p:spPr>
          <a:xfrm>
            <a:off x="6936563"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48"/>
          <p:cNvSpPr txBox="1"/>
          <p:nvPr/>
        </p:nvSpPr>
        <p:spPr>
          <a:xfrm>
            <a:off x="43314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9685" name="Google Shape;9685;p148"/>
          <p:cNvSpPr/>
          <p:nvPr/>
        </p:nvSpPr>
        <p:spPr>
          <a:xfrm>
            <a:off x="4569763"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48"/>
          <p:cNvSpPr/>
          <p:nvPr/>
        </p:nvSpPr>
        <p:spPr>
          <a:xfrm>
            <a:off x="6153050"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48"/>
          <p:cNvSpPr/>
          <p:nvPr/>
        </p:nvSpPr>
        <p:spPr>
          <a:xfrm>
            <a:off x="7725475"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48"/>
          <p:cNvSpPr/>
          <p:nvPr/>
        </p:nvSpPr>
        <p:spPr>
          <a:xfrm>
            <a:off x="53841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48"/>
          <p:cNvSpPr/>
          <p:nvPr/>
        </p:nvSpPr>
        <p:spPr>
          <a:xfrm>
            <a:off x="69365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0" name="Google Shape;9690;p148"/>
          <p:cNvCxnSpPr>
            <a:stCxn id="9679" idx="0"/>
            <a:endCxn id="9685" idx="4"/>
          </p:cNvCxnSpPr>
          <p:nvPr/>
        </p:nvCxnSpPr>
        <p:spPr>
          <a:xfrm rot="10800000">
            <a:off x="4600813"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9691" name="Google Shape;9691;p148"/>
          <p:cNvCxnSpPr>
            <a:stCxn id="9680" idx="0"/>
            <a:endCxn id="9686" idx="4"/>
          </p:cNvCxnSpPr>
          <p:nvPr/>
        </p:nvCxnSpPr>
        <p:spPr>
          <a:xfrm rot="10800000" flipH="1">
            <a:off x="6178675"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9692" name="Google Shape;9692;p148"/>
          <p:cNvCxnSpPr>
            <a:stCxn id="9681" idx="0"/>
            <a:endCxn id="9687" idx="4"/>
          </p:cNvCxnSpPr>
          <p:nvPr/>
        </p:nvCxnSpPr>
        <p:spPr>
          <a:xfrm rot="10800000">
            <a:off x="7756525"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9693" name="Google Shape;9693;p148"/>
          <p:cNvCxnSpPr>
            <a:stCxn id="9682" idx="4"/>
            <a:endCxn id="9688" idx="0"/>
          </p:cNvCxnSpPr>
          <p:nvPr/>
        </p:nvCxnSpPr>
        <p:spPr>
          <a:xfrm flipH="1">
            <a:off x="5415313"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9694" name="Google Shape;9694;p148"/>
          <p:cNvCxnSpPr>
            <a:stCxn id="9683" idx="4"/>
            <a:endCxn id="9689" idx="0"/>
          </p:cNvCxnSpPr>
          <p:nvPr/>
        </p:nvCxnSpPr>
        <p:spPr>
          <a:xfrm>
            <a:off x="6967613"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9695" name="Google Shape;9695;p148"/>
          <p:cNvSpPr txBox="1"/>
          <p:nvPr/>
        </p:nvSpPr>
        <p:spPr>
          <a:xfrm>
            <a:off x="5138997"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9696" name="Google Shape;9696;p148"/>
          <p:cNvSpPr txBox="1"/>
          <p:nvPr/>
        </p:nvSpPr>
        <p:spPr>
          <a:xfrm>
            <a:off x="59046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9697" name="Google Shape;9697;p148"/>
          <p:cNvSpPr txBox="1"/>
          <p:nvPr/>
        </p:nvSpPr>
        <p:spPr>
          <a:xfrm>
            <a:off x="66968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9698" name="Google Shape;9698;p148"/>
          <p:cNvSpPr txBox="1"/>
          <p:nvPr/>
        </p:nvSpPr>
        <p:spPr>
          <a:xfrm>
            <a:off x="74889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9699" name="Google Shape;9699;p148"/>
          <p:cNvGrpSpPr/>
          <p:nvPr/>
        </p:nvGrpSpPr>
        <p:grpSpPr>
          <a:xfrm>
            <a:off x="5307356" y="3748469"/>
            <a:ext cx="206115" cy="206115"/>
            <a:chOff x="1049375" y="2680675"/>
            <a:chExt cx="297725" cy="297725"/>
          </a:xfrm>
        </p:grpSpPr>
        <p:sp>
          <p:nvSpPr>
            <p:cNvPr id="9700" name="Google Shape;9700;p148"/>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48"/>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2" name="Google Shape;9702;p148"/>
          <p:cNvSpPr txBox="1"/>
          <p:nvPr/>
        </p:nvSpPr>
        <p:spPr>
          <a:xfrm>
            <a:off x="6405263"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9703" name="Google Shape;9703;p148"/>
          <p:cNvSpPr txBox="1"/>
          <p:nvPr/>
        </p:nvSpPr>
        <p:spPr>
          <a:xfrm>
            <a:off x="4827411"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closest planet to the Sun and the smallest”</a:t>
            </a:r>
            <a:endParaRPr sz="800">
              <a:solidFill>
                <a:srgbClr val="A5B7C6"/>
              </a:solidFill>
            </a:endParaRPr>
          </a:p>
        </p:txBody>
      </p:sp>
      <p:sp>
        <p:nvSpPr>
          <p:cNvPr id="9704" name="Google Shape;9704;p148"/>
          <p:cNvSpPr txBox="1"/>
          <p:nvPr/>
        </p:nvSpPr>
        <p:spPr>
          <a:xfrm>
            <a:off x="5626377"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9705" name="Google Shape;9705;p148"/>
          <p:cNvSpPr txBox="1"/>
          <p:nvPr/>
        </p:nvSpPr>
        <p:spPr>
          <a:xfrm>
            <a:off x="71787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9706" name="Google Shape;9706;p148"/>
          <p:cNvSpPr txBox="1"/>
          <p:nvPr/>
        </p:nvSpPr>
        <p:spPr>
          <a:xfrm>
            <a:off x="40373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has a beautiful name and is the second planet”</a:t>
            </a:r>
            <a:endParaRPr sz="800">
              <a:solidFill>
                <a:srgbClr val="A5B7C6"/>
              </a:solidFill>
            </a:endParaRPr>
          </a:p>
        </p:txBody>
      </p:sp>
      <p:grpSp>
        <p:nvGrpSpPr>
          <p:cNvPr id="9707" name="Google Shape;9707;p148"/>
          <p:cNvGrpSpPr/>
          <p:nvPr/>
        </p:nvGrpSpPr>
        <p:grpSpPr>
          <a:xfrm>
            <a:off x="4500213" y="1773492"/>
            <a:ext cx="201221" cy="164272"/>
            <a:chOff x="3860400" y="3254050"/>
            <a:chExt cx="296175" cy="241825"/>
          </a:xfrm>
        </p:grpSpPr>
        <p:sp>
          <p:nvSpPr>
            <p:cNvPr id="9708" name="Google Shape;9708;p14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4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4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4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4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4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4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5" name="Google Shape;9715;p14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719"/>
        <p:cNvGrpSpPr/>
        <p:nvPr/>
      </p:nvGrpSpPr>
      <p:grpSpPr>
        <a:xfrm>
          <a:off x="0" y="0"/>
          <a:ext cx="0" cy="0"/>
          <a:chOff x="0" y="0"/>
          <a:chExt cx="0" cy="0"/>
        </a:xfrm>
      </p:grpSpPr>
      <p:sp>
        <p:nvSpPr>
          <p:cNvPr id="9720" name="Google Shape;9720;p149"/>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49"/>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9722" name="Google Shape;9722;p149"/>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49"/>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9724" name="Google Shape;9724;p149"/>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49"/>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9726" name="Google Shape;9726;p149"/>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7" name="Google Shape;9727;p149"/>
          <p:cNvGrpSpPr/>
          <p:nvPr/>
        </p:nvGrpSpPr>
        <p:grpSpPr>
          <a:xfrm>
            <a:off x="1494592" y="1588245"/>
            <a:ext cx="763219" cy="763219"/>
            <a:chOff x="4049800" y="640400"/>
            <a:chExt cx="858900" cy="858900"/>
          </a:xfrm>
        </p:grpSpPr>
        <p:sp>
          <p:nvSpPr>
            <p:cNvPr id="9728" name="Google Shape;9728;p149"/>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49"/>
            <p:cNvSpPr/>
            <p:nvPr/>
          </p:nvSpPr>
          <p:spPr>
            <a:xfrm>
              <a:off x="4049800" y="640400"/>
              <a:ext cx="858900" cy="858900"/>
            </a:xfrm>
            <a:prstGeom prst="blockArc">
              <a:avLst>
                <a:gd name="adj1" fmla="val 7914150"/>
                <a:gd name="adj2" fmla="val 1926007"/>
                <a:gd name="adj3" fmla="val 12032"/>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0" name="Google Shape;9730;p149"/>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49"/>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32" name="Google Shape;9732;p149"/>
          <p:cNvCxnSpPr>
            <a:stCxn id="9728" idx="4"/>
            <a:endCxn id="9730" idx="0"/>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cxnSp>
        <p:nvCxnSpPr>
          <p:cNvPr id="9733" name="Google Shape;9733;p149"/>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9734" name="Google Shape;9734;p149"/>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closest planet to the Sun and the smallest”</a:t>
            </a:r>
            <a:endParaRPr sz="800">
              <a:solidFill>
                <a:srgbClr val="40566D"/>
              </a:solidFill>
            </a:endParaRPr>
          </a:p>
        </p:txBody>
      </p:sp>
      <p:cxnSp>
        <p:nvCxnSpPr>
          <p:cNvPr id="9735" name="Google Shape;9735;p149"/>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sp>
        <p:nvSpPr>
          <p:cNvPr id="9736" name="Google Shape;9736;p149"/>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sp>
        <p:nvSpPr>
          <p:cNvPr id="9737" name="Google Shape;9737;p149"/>
          <p:cNvSpPr txBox="1"/>
          <p:nvPr/>
        </p:nvSpPr>
        <p:spPr>
          <a:xfrm>
            <a:off x="1585964" y="1787173"/>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sp>
        <p:nvSpPr>
          <p:cNvPr id="9738" name="Google Shape;9738;p149"/>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9" name="Google Shape;9739;p149"/>
          <p:cNvGrpSpPr/>
          <p:nvPr/>
        </p:nvGrpSpPr>
        <p:grpSpPr>
          <a:xfrm>
            <a:off x="3576486" y="2170831"/>
            <a:ext cx="1443832" cy="1443832"/>
            <a:chOff x="5681300" y="2527788"/>
            <a:chExt cx="805800" cy="805800"/>
          </a:xfrm>
        </p:grpSpPr>
        <p:sp>
          <p:nvSpPr>
            <p:cNvPr id="9740" name="Google Shape;9740;p14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4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149"/>
          <p:cNvGrpSpPr/>
          <p:nvPr/>
        </p:nvGrpSpPr>
        <p:grpSpPr>
          <a:xfrm>
            <a:off x="6240887" y="1786604"/>
            <a:ext cx="626590" cy="626590"/>
            <a:chOff x="5681300" y="2527788"/>
            <a:chExt cx="805800" cy="805800"/>
          </a:xfrm>
        </p:grpSpPr>
        <p:sp>
          <p:nvSpPr>
            <p:cNvPr id="9743" name="Google Shape;9743;p14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49"/>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149"/>
          <p:cNvGrpSpPr/>
          <p:nvPr/>
        </p:nvGrpSpPr>
        <p:grpSpPr>
          <a:xfrm>
            <a:off x="6240887" y="2578704"/>
            <a:ext cx="626590" cy="626590"/>
            <a:chOff x="5681300" y="2527788"/>
            <a:chExt cx="805800" cy="805800"/>
          </a:xfrm>
        </p:grpSpPr>
        <p:sp>
          <p:nvSpPr>
            <p:cNvPr id="9746" name="Google Shape;9746;p14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49"/>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149"/>
          <p:cNvGrpSpPr/>
          <p:nvPr/>
        </p:nvGrpSpPr>
        <p:grpSpPr>
          <a:xfrm>
            <a:off x="6240887" y="3370804"/>
            <a:ext cx="626590" cy="626590"/>
            <a:chOff x="5681300" y="2527788"/>
            <a:chExt cx="805800" cy="805800"/>
          </a:xfrm>
        </p:grpSpPr>
        <p:sp>
          <p:nvSpPr>
            <p:cNvPr id="9749" name="Google Shape;9749;p14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149"/>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1" name="Google Shape;9751;p149"/>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49"/>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49"/>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54" name="Google Shape;9754;p149"/>
          <p:cNvCxnSpPr>
            <a:stCxn id="9753" idx="6"/>
            <a:endCxn id="9744"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9755" name="Google Shape;9755;p149"/>
          <p:cNvCxnSpPr>
            <a:stCxn id="9753" idx="6"/>
            <a:endCxn id="9750"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9756" name="Google Shape;9756;p149"/>
          <p:cNvCxnSpPr>
            <a:stCxn id="9753" idx="6"/>
            <a:endCxn id="9747"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9757" name="Google Shape;9757;p149"/>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sp>
        <p:nvSpPr>
          <p:cNvPr id="9758" name="Google Shape;9758;p14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62"/>
        <p:cNvGrpSpPr/>
        <p:nvPr/>
      </p:nvGrpSpPr>
      <p:grpSpPr>
        <a:xfrm>
          <a:off x="0" y="0"/>
          <a:ext cx="0" cy="0"/>
          <a:chOff x="0" y="0"/>
          <a:chExt cx="0" cy="0"/>
        </a:xfrm>
      </p:grpSpPr>
      <p:grpSp>
        <p:nvGrpSpPr>
          <p:cNvPr id="9763" name="Google Shape;9763;p150"/>
          <p:cNvGrpSpPr/>
          <p:nvPr/>
        </p:nvGrpSpPr>
        <p:grpSpPr>
          <a:xfrm>
            <a:off x="7827088" y="2886927"/>
            <a:ext cx="265146" cy="348861"/>
            <a:chOff x="1713400" y="238125"/>
            <a:chExt cx="3815050" cy="5005175"/>
          </a:xfrm>
        </p:grpSpPr>
        <p:sp>
          <p:nvSpPr>
            <p:cNvPr id="9764" name="Google Shape;9764;p150"/>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50"/>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50"/>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150"/>
          <p:cNvGrpSpPr/>
          <p:nvPr/>
        </p:nvGrpSpPr>
        <p:grpSpPr>
          <a:xfrm>
            <a:off x="1017751" y="1792928"/>
            <a:ext cx="350346" cy="307365"/>
            <a:chOff x="1054950" y="2380900"/>
            <a:chExt cx="269725" cy="235800"/>
          </a:xfrm>
        </p:grpSpPr>
        <p:sp>
          <p:nvSpPr>
            <p:cNvPr id="9768" name="Google Shape;9768;p150"/>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50"/>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50"/>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50"/>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150"/>
          <p:cNvGrpSpPr/>
          <p:nvPr/>
        </p:nvGrpSpPr>
        <p:grpSpPr>
          <a:xfrm>
            <a:off x="1771678" y="1792552"/>
            <a:ext cx="363490" cy="307268"/>
            <a:chOff x="1771678" y="1944952"/>
            <a:chExt cx="363490" cy="307268"/>
          </a:xfrm>
        </p:grpSpPr>
        <p:sp>
          <p:nvSpPr>
            <p:cNvPr id="9773" name="Google Shape;9773;p150"/>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50"/>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50"/>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50"/>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50"/>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8" name="Google Shape;9778;p150"/>
          <p:cNvGrpSpPr/>
          <p:nvPr/>
        </p:nvGrpSpPr>
        <p:grpSpPr>
          <a:xfrm>
            <a:off x="2523404" y="1771779"/>
            <a:ext cx="348008" cy="349468"/>
            <a:chOff x="2214125" y="2364675"/>
            <a:chExt cx="267925" cy="268100"/>
          </a:xfrm>
        </p:grpSpPr>
        <p:sp>
          <p:nvSpPr>
            <p:cNvPr id="9779" name="Google Shape;9779;p150"/>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50"/>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50"/>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50"/>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50"/>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150"/>
          <p:cNvGrpSpPr/>
          <p:nvPr/>
        </p:nvGrpSpPr>
        <p:grpSpPr>
          <a:xfrm>
            <a:off x="3274298" y="1782859"/>
            <a:ext cx="349566" cy="327504"/>
            <a:chOff x="2792225" y="2373175"/>
            <a:chExt cx="269125" cy="251250"/>
          </a:xfrm>
        </p:grpSpPr>
        <p:sp>
          <p:nvSpPr>
            <p:cNvPr id="9785" name="Google Shape;9785;p150"/>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50"/>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50"/>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150"/>
          <p:cNvGrpSpPr/>
          <p:nvPr/>
        </p:nvGrpSpPr>
        <p:grpSpPr>
          <a:xfrm>
            <a:off x="4025192" y="1792863"/>
            <a:ext cx="349566" cy="307430"/>
            <a:chOff x="3370325" y="2380850"/>
            <a:chExt cx="269125" cy="235850"/>
          </a:xfrm>
        </p:grpSpPr>
        <p:sp>
          <p:nvSpPr>
            <p:cNvPr id="9789" name="Google Shape;9789;p150"/>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50"/>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50"/>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150"/>
          <p:cNvGrpSpPr/>
          <p:nvPr/>
        </p:nvGrpSpPr>
        <p:grpSpPr>
          <a:xfrm>
            <a:off x="4779171" y="1803030"/>
            <a:ext cx="348008" cy="286379"/>
            <a:chOff x="3950800" y="2388650"/>
            <a:chExt cx="267925" cy="219700"/>
          </a:xfrm>
        </p:grpSpPr>
        <p:sp>
          <p:nvSpPr>
            <p:cNvPr id="9793" name="Google Shape;9793;p150"/>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50"/>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50"/>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50"/>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150"/>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50"/>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150"/>
          <p:cNvGrpSpPr/>
          <p:nvPr/>
        </p:nvGrpSpPr>
        <p:grpSpPr>
          <a:xfrm>
            <a:off x="5530812" y="1792928"/>
            <a:ext cx="348820" cy="307365"/>
            <a:chOff x="4529475" y="2380900"/>
            <a:chExt cx="268550" cy="235800"/>
          </a:xfrm>
        </p:grpSpPr>
        <p:sp>
          <p:nvSpPr>
            <p:cNvPr id="9800" name="Google Shape;9800;p150"/>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50"/>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50"/>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50"/>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150"/>
          <p:cNvGrpSpPr/>
          <p:nvPr/>
        </p:nvGrpSpPr>
        <p:grpSpPr>
          <a:xfrm>
            <a:off x="6284044" y="1792928"/>
            <a:ext cx="348008" cy="307365"/>
            <a:chOff x="5109375" y="2380900"/>
            <a:chExt cx="267925" cy="235800"/>
          </a:xfrm>
        </p:grpSpPr>
        <p:sp>
          <p:nvSpPr>
            <p:cNvPr id="9805" name="Google Shape;9805;p150"/>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50"/>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50"/>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50"/>
          <p:cNvGrpSpPr/>
          <p:nvPr/>
        </p:nvGrpSpPr>
        <p:grpSpPr>
          <a:xfrm>
            <a:off x="7034906" y="1813100"/>
            <a:ext cx="348040" cy="266989"/>
            <a:chOff x="5687450" y="2396375"/>
            <a:chExt cx="267950" cy="204825"/>
          </a:xfrm>
        </p:grpSpPr>
        <p:sp>
          <p:nvSpPr>
            <p:cNvPr id="9809" name="Google Shape;9809;p150"/>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50"/>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50"/>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50"/>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50"/>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150"/>
          <p:cNvGrpSpPr/>
          <p:nvPr/>
        </p:nvGrpSpPr>
        <p:grpSpPr>
          <a:xfrm>
            <a:off x="7785800" y="1770117"/>
            <a:ext cx="348040" cy="351880"/>
            <a:chOff x="6265550" y="2363400"/>
            <a:chExt cx="267950" cy="269950"/>
          </a:xfrm>
        </p:grpSpPr>
        <p:sp>
          <p:nvSpPr>
            <p:cNvPr id="9815" name="Google Shape;9815;p150"/>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50"/>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7" name="Google Shape;9817;p150"/>
          <p:cNvSpPr/>
          <p:nvPr/>
        </p:nvSpPr>
        <p:spPr>
          <a:xfrm>
            <a:off x="7726824"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8" name="Google Shape;9818;p150"/>
          <p:cNvGrpSpPr/>
          <p:nvPr/>
        </p:nvGrpSpPr>
        <p:grpSpPr>
          <a:xfrm>
            <a:off x="7034906" y="2329188"/>
            <a:ext cx="348040" cy="350022"/>
            <a:chOff x="5687450" y="2792300"/>
            <a:chExt cx="267950" cy="268525"/>
          </a:xfrm>
        </p:grpSpPr>
        <p:sp>
          <p:nvSpPr>
            <p:cNvPr id="9819" name="Google Shape;9819;p150"/>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50"/>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50"/>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50"/>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50"/>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150"/>
          <p:cNvGrpSpPr/>
          <p:nvPr/>
        </p:nvGrpSpPr>
        <p:grpSpPr>
          <a:xfrm>
            <a:off x="6345904" y="2333848"/>
            <a:ext cx="225067" cy="345949"/>
            <a:chOff x="5157000" y="2795875"/>
            <a:chExt cx="173275" cy="265400"/>
          </a:xfrm>
        </p:grpSpPr>
        <p:sp>
          <p:nvSpPr>
            <p:cNvPr id="9825" name="Google Shape;9825;p150"/>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150"/>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7" name="Google Shape;9827;p150"/>
          <p:cNvGrpSpPr/>
          <p:nvPr/>
        </p:nvGrpSpPr>
        <p:grpSpPr>
          <a:xfrm>
            <a:off x="5526526" y="2402119"/>
            <a:ext cx="354632" cy="204910"/>
            <a:chOff x="4526175" y="2848250"/>
            <a:chExt cx="273025" cy="157200"/>
          </a:xfrm>
        </p:grpSpPr>
        <p:sp>
          <p:nvSpPr>
            <p:cNvPr id="9828" name="Google Shape;9828;p150"/>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50"/>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50"/>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50"/>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150"/>
          <p:cNvGrpSpPr/>
          <p:nvPr/>
        </p:nvGrpSpPr>
        <p:grpSpPr>
          <a:xfrm>
            <a:off x="4825574" y="2329644"/>
            <a:ext cx="255981" cy="349566"/>
            <a:chOff x="3986525" y="2792650"/>
            <a:chExt cx="197075" cy="268175"/>
          </a:xfrm>
        </p:grpSpPr>
        <p:sp>
          <p:nvSpPr>
            <p:cNvPr id="9833" name="Google Shape;9833;p150"/>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50"/>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50"/>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150"/>
          <p:cNvGrpSpPr/>
          <p:nvPr/>
        </p:nvGrpSpPr>
        <p:grpSpPr>
          <a:xfrm>
            <a:off x="4025939" y="2329970"/>
            <a:ext cx="348820" cy="349240"/>
            <a:chOff x="3370900" y="2792900"/>
            <a:chExt cx="268550" cy="267925"/>
          </a:xfrm>
        </p:grpSpPr>
        <p:sp>
          <p:nvSpPr>
            <p:cNvPr id="9837" name="Google Shape;9837;p150"/>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50"/>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50"/>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150"/>
          <p:cNvGrpSpPr/>
          <p:nvPr/>
        </p:nvGrpSpPr>
        <p:grpSpPr>
          <a:xfrm>
            <a:off x="3239487" y="2329188"/>
            <a:ext cx="371226" cy="349794"/>
            <a:chOff x="2765425" y="2792300"/>
            <a:chExt cx="285800" cy="268350"/>
          </a:xfrm>
        </p:grpSpPr>
        <p:sp>
          <p:nvSpPr>
            <p:cNvPr id="9841" name="Google Shape;9841;p150"/>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50"/>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150"/>
          <p:cNvGrpSpPr/>
          <p:nvPr/>
        </p:nvGrpSpPr>
        <p:grpSpPr>
          <a:xfrm>
            <a:off x="2552791" y="2329123"/>
            <a:ext cx="323816" cy="350088"/>
            <a:chOff x="2236750" y="2792250"/>
            <a:chExt cx="249300" cy="268575"/>
          </a:xfrm>
        </p:grpSpPr>
        <p:sp>
          <p:nvSpPr>
            <p:cNvPr id="9844" name="Google Shape;9844;p150"/>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50"/>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50"/>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50"/>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150"/>
          <p:cNvGrpSpPr/>
          <p:nvPr/>
        </p:nvGrpSpPr>
        <p:grpSpPr>
          <a:xfrm>
            <a:off x="1771730" y="2329188"/>
            <a:ext cx="348040" cy="350022"/>
            <a:chOff x="1635425" y="2792300"/>
            <a:chExt cx="267950" cy="268525"/>
          </a:xfrm>
        </p:grpSpPr>
        <p:sp>
          <p:nvSpPr>
            <p:cNvPr id="9849" name="Google Shape;9849;p150"/>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50"/>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1" name="Google Shape;9851;p150"/>
          <p:cNvSpPr/>
          <p:nvPr/>
        </p:nvSpPr>
        <p:spPr>
          <a:xfrm>
            <a:off x="1006125"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2" name="Google Shape;9852;p150"/>
          <p:cNvGrpSpPr/>
          <p:nvPr/>
        </p:nvGrpSpPr>
        <p:grpSpPr>
          <a:xfrm>
            <a:off x="1102050" y="2887086"/>
            <a:ext cx="195712" cy="350120"/>
            <a:chOff x="1119850" y="3220300"/>
            <a:chExt cx="150675" cy="268600"/>
          </a:xfrm>
        </p:grpSpPr>
        <p:sp>
          <p:nvSpPr>
            <p:cNvPr id="9853" name="Google Shape;9853;p150"/>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50"/>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150"/>
          <p:cNvGrpSpPr/>
          <p:nvPr/>
        </p:nvGrpSpPr>
        <p:grpSpPr>
          <a:xfrm>
            <a:off x="1772510" y="2887119"/>
            <a:ext cx="348008" cy="350088"/>
            <a:chOff x="1636025" y="3220325"/>
            <a:chExt cx="267925" cy="268575"/>
          </a:xfrm>
        </p:grpSpPr>
        <p:sp>
          <p:nvSpPr>
            <p:cNvPr id="9856" name="Google Shape;9856;p150"/>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50"/>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150"/>
          <p:cNvGrpSpPr/>
          <p:nvPr/>
        </p:nvGrpSpPr>
        <p:grpSpPr>
          <a:xfrm>
            <a:off x="2523404" y="2929059"/>
            <a:ext cx="350346" cy="266989"/>
            <a:chOff x="2214125" y="3252500"/>
            <a:chExt cx="269725" cy="204825"/>
          </a:xfrm>
        </p:grpSpPr>
        <p:sp>
          <p:nvSpPr>
            <p:cNvPr id="9859" name="Google Shape;9859;p150"/>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50"/>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50"/>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50"/>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150"/>
          <p:cNvGrpSpPr/>
          <p:nvPr/>
        </p:nvGrpSpPr>
        <p:grpSpPr>
          <a:xfrm>
            <a:off x="3275045" y="2898036"/>
            <a:ext cx="348040" cy="328352"/>
            <a:chOff x="2792800" y="3228700"/>
            <a:chExt cx="267950" cy="251900"/>
          </a:xfrm>
        </p:grpSpPr>
        <p:sp>
          <p:nvSpPr>
            <p:cNvPr id="9864" name="Google Shape;9864;p150"/>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50"/>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50"/>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50"/>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150"/>
          <p:cNvGrpSpPr/>
          <p:nvPr/>
        </p:nvGrpSpPr>
        <p:grpSpPr>
          <a:xfrm>
            <a:off x="4025939" y="2898036"/>
            <a:ext cx="348820" cy="328286"/>
            <a:chOff x="3370900" y="3228700"/>
            <a:chExt cx="268550" cy="251850"/>
          </a:xfrm>
        </p:grpSpPr>
        <p:sp>
          <p:nvSpPr>
            <p:cNvPr id="9869" name="Google Shape;9869;p150"/>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50"/>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50"/>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50"/>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50"/>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150"/>
          <p:cNvGrpSpPr/>
          <p:nvPr/>
        </p:nvGrpSpPr>
        <p:grpSpPr>
          <a:xfrm>
            <a:off x="4776833" y="2887901"/>
            <a:ext cx="350346" cy="350055"/>
            <a:chOff x="3949000" y="3220925"/>
            <a:chExt cx="269725" cy="268550"/>
          </a:xfrm>
        </p:grpSpPr>
        <p:sp>
          <p:nvSpPr>
            <p:cNvPr id="9875" name="Google Shape;9875;p150"/>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50"/>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150"/>
          <p:cNvGrpSpPr/>
          <p:nvPr/>
        </p:nvGrpSpPr>
        <p:grpSpPr>
          <a:xfrm>
            <a:off x="5530812" y="2887934"/>
            <a:ext cx="348040" cy="349273"/>
            <a:chOff x="4529475" y="3220950"/>
            <a:chExt cx="267950" cy="267950"/>
          </a:xfrm>
        </p:grpSpPr>
        <p:sp>
          <p:nvSpPr>
            <p:cNvPr id="9878" name="Google Shape;9878;p150"/>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50"/>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150"/>
          <p:cNvGrpSpPr/>
          <p:nvPr/>
        </p:nvGrpSpPr>
        <p:grpSpPr>
          <a:xfrm>
            <a:off x="6284044" y="2887151"/>
            <a:ext cx="348008" cy="350055"/>
            <a:chOff x="5109375" y="3220350"/>
            <a:chExt cx="267925" cy="268550"/>
          </a:xfrm>
        </p:grpSpPr>
        <p:sp>
          <p:nvSpPr>
            <p:cNvPr id="9881" name="Google Shape;9881;p150"/>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150"/>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50"/>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150"/>
          <p:cNvGrpSpPr/>
          <p:nvPr/>
        </p:nvGrpSpPr>
        <p:grpSpPr>
          <a:xfrm>
            <a:off x="7045751" y="2887901"/>
            <a:ext cx="327907" cy="349305"/>
            <a:chOff x="5695800" y="3220925"/>
            <a:chExt cx="252450" cy="267975"/>
          </a:xfrm>
        </p:grpSpPr>
        <p:sp>
          <p:nvSpPr>
            <p:cNvPr id="9885" name="Google Shape;9885;p150"/>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50"/>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150"/>
          <p:cNvGrpSpPr/>
          <p:nvPr/>
        </p:nvGrpSpPr>
        <p:grpSpPr>
          <a:xfrm>
            <a:off x="7785800" y="3476953"/>
            <a:ext cx="348040" cy="286477"/>
            <a:chOff x="6265550" y="3672825"/>
            <a:chExt cx="267950" cy="219775"/>
          </a:xfrm>
        </p:grpSpPr>
        <p:sp>
          <p:nvSpPr>
            <p:cNvPr id="9888" name="Google Shape;9888;p150"/>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50"/>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50"/>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150"/>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50"/>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3" name="Google Shape;9893;p150"/>
          <p:cNvSpPr/>
          <p:nvPr/>
        </p:nvSpPr>
        <p:spPr>
          <a:xfrm>
            <a:off x="7074175"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4" name="Google Shape;9894;p150"/>
          <p:cNvGrpSpPr/>
          <p:nvPr/>
        </p:nvGrpSpPr>
        <p:grpSpPr>
          <a:xfrm>
            <a:off x="6283265" y="3466883"/>
            <a:ext cx="350346" cy="307333"/>
            <a:chOff x="5108775" y="3665100"/>
            <a:chExt cx="269725" cy="235775"/>
          </a:xfrm>
        </p:grpSpPr>
        <p:sp>
          <p:nvSpPr>
            <p:cNvPr id="9895" name="Google Shape;9895;p150"/>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50"/>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50"/>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150"/>
          <p:cNvGrpSpPr/>
          <p:nvPr/>
        </p:nvGrpSpPr>
        <p:grpSpPr>
          <a:xfrm>
            <a:off x="5531591" y="3446092"/>
            <a:ext cx="371745" cy="349077"/>
            <a:chOff x="4530075" y="3649150"/>
            <a:chExt cx="286200" cy="267800"/>
          </a:xfrm>
        </p:grpSpPr>
        <p:sp>
          <p:nvSpPr>
            <p:cNvPr id="9899" name="Google Shape;9899;p150"/>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50"/>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150"/>
          <p:cNvGrpSpPr/>
          <p:nvPr/>
        </p:nvGrpSpPr>
        <p:grpSpPr>
          <a:xfrm>
            <a:off x="4778392" y="3444756"/>
            <a:ext cx="351125" cy="350413"/>
            <a:chOff x="3950200" y="3648125"/>
            <a:chExt cx="270325" cy="268825"/>
          </a:xfrm>
        </p:grpSpPr>
        <p:sp>
          <p:nvSpPr>
            <p:cNvPr id="9902" name="Google Shape;9902;p150"/>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50"/>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50"/>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150"/>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50"/>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50"/>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8" name="Google Shape;9908;p150"/>
          <p:cNvGrpSpPr/>
          <p:nvPr/>
        </p:nvGrpSpPr>
        <p:grpSpPr>
          <a:xfrm>
            <a:off x="4077765" y="3445147"/>
            <a:ext cx="245167" cy="350022"/>
            <a:chOff x="3410800" y="3648425"/>
            <a:chExt cx="188750" cy="268525"/>
          </a:xfrm>
        </p:grpSpPr>
        <p:sp>
          <p:nvSpPr>
            <p:cNvPr id="9909" name="Google Shape;9909;p150"/>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50"/>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150"/>
          <p:cNvGrpSpPr/>
          <p:nvPr/>
        </p:nvGrpSpPr>
        <p:grpSpPr>
          <a:xfrm>
            <a:off x="3275045" y="3445147"/>
            <a:ext cx="348040" cy="350022"/>
            <a:chOff x="2792800" y="3648425"/>
            <a:chExt cx="267950" cy="268525"/>
          </a:xfrm>
        </p:grpSpPr>
        <p:sp>
          <p:nvSpPr>
            <p:cNvPr id="9912" name="Google Shape;9912;p150"/>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50"/>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50"/>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150"/>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6" name="Google Shape;9916;p150"/>
          <p:cNvSpPr/>
          <p:nvPr/>
        </p:nvSpPr>
        <p:spPr>
          <a:xfrm>
            <a:off x="2521774"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50"/>
          <p:cNvSpPr/>
          <p:nvPr/>
        </p:nvSpPr>
        <p:spPr>
          <a:xfrm>
            <a:off x="2647050"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8" name="Google Shape;9918;p150"/>
          <p:cNvGrpSpPr/>
          <p:nvPr/>
        </p:nvGrpSpPr>
        <p:grpSpPr>
          <a:xfrm>
            <a:off x="1812711" y="3445929"/>
            <a:ext cx="266827" cy="350022"/>
            <a:chOff x="1666975" y="3649025"/>
            <a:chExt cx="205425" cy="268525"/>
          </a:xfrm>
        </p:grpSpPr>
        <p:sp>
          <p:nvSpPr>
            <p:cNvPr id="9919" name="Google Shape;9919;p150"/>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50"/>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150"/>
          <p:cNvGrpSpPr/>
          <p:nvPr/>
        </p:nvGrpSpPr>
        <p:grpSpPr>
          <a:xfrm>
            <a:off x="1071883" y="3445734"/>
            <a:ext cx="244388" cy="349436"/>
            <a:chOff x="1096625" y="3648875"/>
            <a:chExt cx="188150" cy="268075"/>
          </a:xfrm>
        </p:grpSpPr>
        <p:sp>
          <p:nvSpPr>
            <p:cNvPr id="9922" name="Google Shape;9922;p150"/>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50"/>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50"/>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50"/>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150"/>
          <p:cNvGrpSpPr/>
          <p:nvPr/>
        </p:nvGrpSpPr>
        <p:grpSpPr>
          <a:xfrm>
            <a:off x="1019310" y="4003045"/>
            <a:ext cx="348787" cy="349338"/>
            <a:chOff x="1056150" y="4076425"/>
            <a:chExt cx="268525" cy="268000"/>
          </a:xfrm>
        </p:grpSpPr>
        <p:sp>
          <p:nvSpPr>
            <p:cNvPr id="9927" name="Google Shape;9927;p150"/>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50"/>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9" name="Google Shape;9929;p150"/>
          <p:cNvGrpSpPr/>
          <p:nvPr/>
        </p:nvGrpSpPr>
        <p:grpSpPr>
          <a:xfrm>
            <a:off x="1833590" y="4003110"/>
            <a:ext cx="225067" cy="349273"/>
            <a:chOff x="1683050" y="4076475"/>
            <a:chExt cx="173275" cy="267950"/>
          </a:xfrm>
        </p:grpSpPr>
        <p:sp>
          <p:nvSpPr>
            <p:cNvPr id="9930" name="Google Shape;9930;p150"/>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50"/>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50"/>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3" name="Google Shape;9933;p150"/>
          <p:cNvGrpSpPr/>
          <p:nvPr/>
        </p:nvGrpSpPr>
        <p:grpSpPr>
          <a:xfrm>
            <a:off x="2521845" y="4024846"/>
            <a:ext cx="351125" cy="306388"/>
            <a:chOff x="2212925" y="4093150"/>
            <a:chExt cx="270325" cy="235050"/>
          </a:xfrm>
        </p:grpSpPr>
        <p:sp>
          <p:nvSpPr>
            <p:cNvPr id="9934" name="Google Shape;9934;p150"/>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50"/>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150"/>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50"/>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8" name="Google Shape;9938;p150"/>
          <p:cNvGrpSpPr/>
          <p:nvPr/>
        </p:nvGrpSpPr>
        <p:grpSpPr>
          <a:xfrm>
            <a:off x="3275045" y="4003110"/>
            <a:ext cx="348820" cy="349957"/>
            <a:chOff x="2792800" y="4076475"/>
            <a:chExt cx="268550" cy="268475"/>
          </a:xfrm>
        </p:grpSpPr>
        <p:sp>
          <p:nvSpPr>
            <p:cNvPr id="9939" name="Google Shape;9939;p150"/>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150"/>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150"/>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150"/>
          <p:cNvGrpSpPr/>
          <p:nvPr/>
        </p:nvGrpSpPr>
        <p:grpSpPr>
          <a:xfrm>
            <a:off x="4067698" y="4003110"/>
            <a:ext cx="265300" cy="349273"/>
            <a:chOff x="3403050" y="4076475"/>
            <a:chExt cx="204250" cy="267950"/>
          </a:xfrm>
        </p:grpSpPr>
        <p:sp>
          <p:nvSpPr>
            <p:cNvPr id="9943" name="Google Shape;9943;p150"/>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50"/>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5" name="Google Shape;9945;p150"/>
          <p:cNvGrpSpPr/>
          <p:nvPr/>
        </p:nvGrpSpPr>
        <p:grpSpPr>
          <a:xfrm>
            <a:off x="4771410" y="4002556"/>
            <a:ext cx="364277" cy="350316"/>
            <a:chOff x="3944825" y="4076050"/>
            <a:chExt cx="280450" cy="268750"/>
          </a:xfrm>
        </p:grpSpPr>
        <p:sp>
          <p:nvSpPr>
            <p:cNvPr id="9946" name="Google Shape;9946;p150"/>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50"/>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8" name="Google Shape;9948;p150"/>
          <p:cNvGrpSpPr/>
          <p:nvPr/>
        </p:nvGrpSpPr>
        <p:grpSpPr>
          <a:xfrm>
            <a:off x="5572572" y="4003110"/>
            <a:ext cx="265300" cy="349273"/>
            <a:chOff x="4561625" y="4076475"/>
            <a:chExt cx="204250" cy="267950"/>
          </a:xfrm>
        </p:grpSpPr>
        <p:sp>
          <p:nvSpPr>
            <p:cNvPr id="9949" name="Google Shape;9949;p150"/>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50"/>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50"/>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150"/>
          <p:cNvGrpSpPr/>
          <p:nvPr/>
        </p:nvGrpSpPr>
        <p:grpSpPr>
          <a:xfrm>
            <a:off x="6284044" y="4044268"/>
            <a:ext cx="357295" cy="266403"/>
            <a:chOff x="5109375" y="4108050"/>
            <a:chExt cx="275075" cy="204375"/>
          </a:xfrm>
        </p:grpSpPr>
        <p:sp>
          <p:nvSpPr>
            <p:cNvPr id="9953" name="Google Shape;9953;p150"/>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150"/>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150"/>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150"/>
          <p:cNvGrpSpPr/>
          <p:nvPr/>
        </p:nvGrpSpPr>
        <p:grpSpPr>
          <a:xfrm>
            <a:off x="7044395" y="4003110"/>
            <a:ext cx="329736" cy="350055"/>
            <a:chOff x="5694756" y="4076475"/>
            <a:chExt cx="253858" cy="268550"/>
          </a:xfrm>
        </p:grpSpPr>
        <p:sp>
          <p:nvSpPr>
            <p:cNvPr id="9957" name="Google Shape;9957;p150"/>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50"/>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50"/>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50"/>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50"/>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50"/>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50"/>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50"/>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150"/>
          <p:cNvGrpSpPr/>
          <p:nvPr/>
        </p:nvGrpSpPr>
        <p:grpSpPr>
          <a:xfrm>
            <a:off x="7784436" y="4003110"/>
            <a:ext cx="350183" cy="349501"/>
            <a:chOff x="6264500" y="4076475"/>
            <a:chExt cx="269600" cy="268125"/>
          </a:xfrm>
        </p:grpSpPr>
        <p:sp>
          <p:nvSpPr>
            <p:cNvPr id="9966" name="Google Shape;9966;p150"/>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50"/>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50"/>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50"/>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50"/>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50"/>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50"/>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3" name="Google Shape;9973;p150"/>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Digital Marketing</a:t>
            </a:r>
            <a:endParaRPr sz="1600">
              <a:solidFill>
                <a:srgbClr val="FFFFFF"/>
              </a:solidFill>
            </a:endParaRPr>
          </a:p>
        </p:txBody>
      </p:sp>
      <p:sp>
        <p:nvSpPr>
          <p:cNvPr id="9974" name="Google Shape;9974;p15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978"/>
        <p:cNvGrpSpPr/>
        <p:nvPr/>
      </p:nvGrpSpPr>
      <p:grpSpPr>
        <a:xfrm>
          <a:off x="0" y="0"/>
          <a:ext cx="0" cy="0"/>
          <a:chOff x="0" y="0"/>
          <a:chExt cx="0" cy="0"/>
        </a:xfrm>
      </p:grpSpPr>
      <p:sp>
        <p:nvSpPr>
          <p:cNvPr id="9979" name="Google Shape;9979;p151"/>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0" name="Google Shape;9980;p151"/>
          <p:cNvGrpSpPr/>
          <p:nvPr/>
        </p:nvGrpSpPr>
        <p:grpSpPr>
          <a:xfrm>
            <a:off x="6285540" y="4003061"/>
            <a:ext cx="349710" cy="349784"/>
            <a:chOff x="6281267" y="4151023"/>
            <a:chExt cx="348838" cy="348877"/>
          </a:xfrm>
        </p:grpSpPr>
        <p:sp>
          <p:nvSpPr>
            <p:cNvPr id="9981" name="Google Shape;9981;p151"/>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51"/>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51"/>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51"/>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151"/>
          <p:cNvGrpSpPr/>
          <p:nvPr/>
        </p:nvGrpSpPr>
        <p:grpSpPr>
          <a:xfrm>
            <a:off x="7804020" y="4003061"/>
            <a:ext cx="335746" cy="349778"/>
            <a:chOff x="7795960" y="4151023"/>
            <a:chExt cx="334909" cy="348871"/>
          </a:xfrm>
        </p:grpSpPr>
        <p:sp>
          <p:nvSpPr>
            <p:cNvPr id="9986" name="Google Shape;9986;p151"/>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51"/>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51"/>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51"/>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51"/>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151"/>
          <p:cNvGrpSpPr/>
          <p:nvPr/>
        </p:nvGrpSpPr>
        <p:grpSpPr>
          <a:xfrm>
            <a:off x="7041664" y="1788845"/>
            <a:ext cx="349743" cy="309344"/>
            <a:chOff x="7035505" y="1942549"/>
            <a:chExt cx="348871" cy="308541"/>
          </a:xfrm>
        </p:grpSpPr>
        <p:sp>
          <p:nvSpPr>
            <p:cNvPr id="9992" name="Google Shape;9992;p151"/>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51"/>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51"/>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151"/>
          <p:cNvGrpSpPr/>
          <p:nvPr/>
        </p:nvGrpSpPr>
        <p:grpSpPr>
          <a:xfrm>
            <a:off x="1789099" y="2887027"/>
            <a:ext cx="276681" cy="349002"/>
            <a:chOff x="1796039" y="3037884"/>
            <a:chExt cx="275991" cy="348097"/>
          </a:xfrm>
        </p:grpSpPr>
        <p:sp>
          <p:nvSpPr>
            <p:cNvPr id="9996" name="Google Shape;9996;p151"/>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51"/>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51"/>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151"/>
          <p:cNvGrpSpPr/>
          <p:nvPr/>
        </p:nvGrpSpPr>
        <p:grpSpPr>
          <a:xfrm>
            <a:off x="4019454" y="3445061"/>
            <a:ext cx="349710" cy="348968"/>
            <a:chOff x="4020831" y="3594470"/>
            <a:chExt cx="348838" cy="348063"/>
          </a:xfrm>
        </p:grpSpPr>
        <p:sp>
          <p:nvSpPr>
            <p:cNvPr id="10000" name="Google Shape;10000;p151"/>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51"/>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51"/>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51"/>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151"/>
          <p:cNvGrpSpPr/>
          <p:nvPr/>
        </p:nvGrpSpPr>
        <p:grpSpPr>
          <a:xfrm>
            <a:off x="7086762" y="4003001"/>
            <a:ext cx="259589" cy="349845"/>
            <a:chOff x="7086762" y="4003001"/>
            <a:chExt cx="259589" cy="349845"/>
          </a:xfrm>
        </p:grpSpPr>
        <p:sp>
          <p:nvSpPr>
            <p:cNvPr id="10005" name="Google Shape;10005;p151"/>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6" name="Google Shape;10006;p151"/>
            <p:cNvGrpSpPr/>
            <p:nvPr/>
          </p:nvGrpSpPr>
          <p:grpSpPr>
            <a:xfrm>
              <a:off x="7086762" y="4059031"/>
              <a:ext cx="259589" cy="293816"/>
              <a:chOff x="7080490" y="4206848"/>
              <a:chExt cx="258941" cy="293054"/>
            </a:xfrm>
          </p:grpSpPr>
          <p:sp>
            <p:nvSpPr>
              <p:cNvPr id="10007" name="Google Shape;10007;p151"/>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51"/>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51"/>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51"/>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51"/>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51"/>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3" name="Google Shape;10013;p151"/>
          <p:cNvGrpSpPr/>
          <p:nvPr/>
        </p:nvGrpSpPr>
        <p:grpSpPr>
          <a:xfrm>
            <a:off x="2508740" y="2922012"/>
            <a:ext cx="348937" cy="278248"/>
            <a:chOff x="2513885" y="3072778"/>
            <a:chExt cx="348066" cy="277527"/>
          </a:xfrm>
        </p:grpSpPr>
        <p:sp>
          <p:nvSpPr>
            <p:cNvPr id="10014" name="Google Shape;10014;p151"/>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51"/>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51"/>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51"/>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151"/>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51"/>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51"/>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151"/>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2" name="Google Shape;10022;p151"/>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151"/>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151"/>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51"/>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6" name="Google Shape;10026;p151"/>
          <p:cNvGrpSpPr/>
          <p:nvPr/>
        </p:nvGrpSpPr>
        <p:grpSpPr>
          <a:xfrm>
            <a:off x="4774827" y="3465262"/>
            <a:ext cx="349710" cy="308560"/>
            <a:chOff x="4774321" y="3614619"/>
            <a:chExt cx="348838" cy="307760"/>
          </a:xfrm>
        </p:grpSpPr>
        <p:sp>
          <p:nvSpPr>
            <p:cNvPr id="10027" name="Google Shape;10027;p151"/>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51"/>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51"/>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51"/>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1" name="Google Shape;10031;p151"/>
          <p:cNvGrpSpPr/>
          <p:nvPr/>
        </p:nvGrpSpPr>
        <p:grpSpPr>
          <a:xfrm>
            <a:off x="1753367" y="2329124"/>
            <a:ext cx="351277" cy="348085"/>
            <a:chOff x="1760396" y="2481428"/>
            <a:chExt cx="350401" cy="347182"/>
          </a:xfrm>
        </p:grpSpPr>
        <p:sp>
          <p:nvSpPr>
            <p:cNvPr id="10032" name="Google Shape;10032;p151"/>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51"/>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51"/>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151"/>
          <p:cNvGrpSpPr/>
          <p:nvPr/>
        </p:nvGrpSpPr>
        <p:grpSpPr>
          <a:xfrm>
            <a:off x="997211" y="2347661"/>
            <a:ext cx="349743" cy="309344"/>
            <a:chOff x="1006125" y="2499916"/>
            <a:chExt cx="348871" cy="308541"/>
          </a:xfrm>
        </p:grpSpPr>
        <p:sp>
          <p:nvSpPr>
            <p:cNvPr id="10036" name="Google Shape;10036;p151"/>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51"/>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51"/>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151"/>
          <p:cNvGrpSpPr/>
          <p:nvPr/>
        </p:nvGrpSpPr>
        <p:grpSpPr>
          <a:xfrm>
            <a:off x="5530167" y="4003061"/>
            <a:ext cx="349743" cy="349784"/>
            <a:chOff x="5527778" y="4151023"/>
            <a:chExt cx="348871" cy="348877"/>
          </a:xfrm>
        </p:grpSpPr>
        <p:sp>
          <p:nvSpPr>
            <p:cNvPr id="10040" name="Google Shape;10040;p151"/>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51"/>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151"/>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151"/>
          <p:cNvGrpSpPr/>
          <p:nvPr/>
        </p:nvGrpSpPr>
        <p:grpSpPr>
          <a:xfrm>
            <a:off x="7831236" y="1768839"/>
            <a:ext cx="281352" cy="349590"/>
            <a:chOff x="7823108" y="1922595"/>
            <a:chExt cx="280651" cy="348683"/>
          </a:xfrm>
        </p:grpSpPr>
        <p:sp>
          <p:nvSpPr>
            <p:cNvPr id="10044" name="Google Shape;10044;p151"/>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51"/>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51"/>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51"/>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51"/>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151"/>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51"/>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151"/>
          <p:cNvGrpSpPr/>
          <p:nvPr/>
        </p:nvGrpSpPr>
        <p:grpSpPr>
          <a:xfrm>
            <a:off x="6286323" y="1768643"/>
            <a:ext cx="348927" cy="349783"/>
            <a:chOff x="6282048" y="1922400"/>
            <a:chExt cx="348057" cy="348876"/>
          </a:xfrm>
        </p:grpSpPr>
        <p:sp>
          <p:nvSpPr>
            <p:cNvPr id="10052" name="Google Shape;10052;p151"/>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51"/>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51"/>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151"/>
          <p:cNvGrpSpPr/>
          <p:nvPr/>
        </p:nvGrpSpPr>
        <p:grpSpPr>
          <a:xfrm>
            <a:off x="5537183" y="1768643"/>
            <a:ext cx="336497" cy="349778"/>
            <a:chOff x="5534776" y="1922400"/>
            <a:chExt cx="335657" cy="348871"/>
          </a:xfrm>
        </p:grpSpPr>
        <p:sp>
          <p:nvSpPr>
            <p:cNvPr id="10056" name="Google Shape;10056;p151"/>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151"/>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51"/>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151"/>
          <p:cNvGrpSpPr/>
          <p:nvPr/>
        </p:nvGrpSpPr>
        <p:grpSpPr>
          <a:xfrm>
            <a:off x="4774827" y="1768643"/>
            <a:ext cx="349710" cy="349781"/>
            <a:chOff x="4774321" y="1922400"/>
            <a:chExt cx="348838" cy="348874"/>
          </a:xfrm>
        </p:grpSpPr>
        <p:sp>
          <p:nvSpPr>
            <p:cNvPr id="10060" name="Google Shape;10060;p151"/>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151"/>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51"/>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51"/>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51"/>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51"/>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51"/>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51"/>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51"/>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151"/>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151"/>
          <p:cNvGrpSpPr/>
          <p:nvPr/>
        </p:nvGrpSpPr>
        <p:grpSpPr>
          <a:xfrm>
            <a:off x="4063736" y="1768643"/>
            <a:ext cx="261149" cy="349778"/>
            <a:chOff x="4065003" y="1922400"/>
            <a:chExt cx="260498" cy="348871"/>
          </a:xfrm>
        </p:grpSpPr>
        <p:sp>
          <p:nvSpPr>
            <p:cNvPr id="10071" name="Google Shape;10071;p151"/>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51"/>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151"/>
          <p:cNvGrpSpPr/>
          <p:nvPr/>
        </p:nvGrpSpPr>
        <p:grpSpPr>
          <a:xfrm>
            <a:off x="2508740" y="1781077"/>
            <a:ext cx="349710" cy="325661"/>
            <a:chOff x="2513885" y="1934802"/>
            <a:chExt cx="348838" cy="324816"/>
          </a:xfrm>
        </p:grpSpPr>
        <p:sp>
          <p:nvSpPr>
            <p:cNvPr id="10074" name="Google Shape;10074;p151"/>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51"/>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51"/>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51"/>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51"/>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151"/>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51"/>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151"/>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2" name="Google Shape;10082;p151"/>
          <p:cNvGrpSpPr/>
          <p:nvPr/>
        </p:nvGrpSpPr>
        <p:grpSpPr>
          <a:xfrm>
            <a:off x="1752584" y="1784178"/>
            <a:ext cx="349743" cy="318684"/>
            <a:chOff x="1759614" y="1937894"/>
            <a:chExt cx="348871" cy="317857"/>
          </a:xfrm>
        </p:grpSpPr>
        <p:sp>
          <p:nvSpPr>
            <p:cNvPr id="10083" name="Google Shape;10083;p151"/>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51"/>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51"/>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51"/>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51"/>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151"/>
          <p:cNvGrpSpPr/>
          <p:nvPr/>
        </p:nvGrpSpPr>
        <p:grpSpPr>
          <a:xfrm>
            <a:off x="1052392" y="1768643"/>
            <a:ext cx="240167" cy="349785"/>
            <a:chOff x="1061169" y="1922400"/>
            <a:chExt cx="239568" cy="348878"/>
          </a:xfrm>
        </p:grpSpPr>
        <p:sp>
          <p:nvSpPr>
            <p:cNvPr id="10089" name="Google Shape;10089;p151"/>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51"/>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51"/>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151"/>
          <p:cNvGrpSpPr/>
          <p:nvPr/>
        </p:nvGrpSpPr>
        <p:grpSpPr>
          <a:xfrm>
            <a:off x="3262547" y="2914996"/>
            <a:ext cx="348927" cy="293026"/>
            <a:chOff x="3265812" y="3065780"/>
            <a:chExt cx="348057" cy="292266"/>
          </a:xfrm>
        </p:grpSpPr>
        <p:sp>
          <p:nvSpPr>
            <p:cNvPr id="10093" name="Google Shape;10093;p151"/>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51"/>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51"/>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151"/>
          <p:cNvGrpSpPr/>
          <p:nvPr/>
        </p:nvGrpSpPr>
        <p:grpSpPr>
          <a:xfrm>
            <a:off x="997211" y="2914996"/>
            <a:ext cx="349749" cy="292249"/>
            <a:chOff x="1006125" y="3065780"/>
            <a:chExt cx="348877" cy="291491"/>
          </a:xfrm>
        </p:grpSpPr>
        <p:sp>
          <p:nvSpPr>
            <p:cNvPr id="10097" name="Google Shape;10097;p151"/>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51"/>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51"/>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51"/>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51"/>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151"/>
          <p:cNvGrpSpPr/>
          <p:nvPr/>
        </p:nvGrpSpPr>
        <p:grpSpPr>
          <a:xfrm>
            <a:off x="7797037" y="2327460"/>
            <a:ext cx="349752" cy="349750"/>
            <a:chOff x="7788994" y="2479767"/>
            <a:chExt cx="348880" cy="348843"/>
          </a:xfrm>
        </p:grpSpPr>
        <p:sp>
          <p:nvSpPr>
            <p:cNvPr id="10103" name="Google Shape;10103;p151"/>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51"/>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51"/>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51"/>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51"/>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151"/>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51"/>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51"/>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151"/>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51"/>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51"/>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151"/>
          <p:cNvGrpSpPr/>
          <p:nvPr/>
        </p:nvGrpSpPr>
        <p:grpSpPr>
          <a:xfrm>
            <a:off x="7061113" y="2327460"/>
            <a:ext cx="310096" cy="349426"/>
            <a:chOff x="7054905" y="2479767"/>
            <a:chExt cx="309323" cy="348520"/>
          </a:xfrm>
        </p:grpSpPr>
        <p:sp>
          <p:nvSpPr>
            <p:cNvPr id="10115" name="Google Shape;10115;p151"/>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51"/>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151"/>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51"/>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151"/>
          <p:cNvGrpSpPr/>
          <p:nvPr/>
        </p:nvGrpSpPr>
        <p:grpSpPr>
          <a:xfrm>
            <a:off x="6323622" y="2327460"/>
            <a:ext cx="274332" cy="349751"/>
            <a:chOff x="6319254" y="2479767"/>
            <a:chExt cx="273648" cy="348844"/>
          </a:xfrm>
        </p:grpSpPr>
        <p:sp>
          <p:nvSpPr>
            <p:cNvPr id="10120" name="Google Shape;10120;p151"/>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51"/>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51"/>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51"/>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151"/>
          <p:cNvGrpSpPr/>
          <p:nvPr/>
        </p:nvGrpSpPr>
        <p:grpSpPr>
          <a:xfrm>
            <a:off x="5530167" y="2327460"/>
            <a:ext cx="349748" cy="349753"/>
            <a:chOff x="5527778" y="2479767"/>
            <a:chExt cx="348876" cy="348846"/>
          </a:xfrm>
        </p:grpSpPr>
        <p:sp>
          <p:nvSpPr>
            <p:cNvPr id="10125" name="Google Shape;10125;p151"/>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51"/>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51"/>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51"/>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151"/>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151"/>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151"/>
          <p:cNvGrpSpPr/>
          <p:nvPr/>
        </p:nvGrpSpPr>
        <p:grpSpPr>
          <a:xfrm>
            <a:off x="4774827" y="2327460"/>
            <a:ext cx="349716" cy="349752"/>
            <a:chOff x="4774321" y="2479767"/>
            <a:chExt cx="348844" cy="348845"/>
          </a:xfrm>
        </p:grpSpPr>
        <p:sp>
          <p:nvSpPr>
            <p:cNvPr id="10132" name="Google Shape;10132;p151"/>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151"/>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51"/>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51"/>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151"/>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151"/>
          <p:cNvGrpSpPr/>
          <p:nvPr/>
        </p:nvGrpSpPr>
        <p:grpSpPr>
          <a:xfrm>
            <a:off x="4019454" y="2376413"/>
            <a:ext cx="349719" cy="251846"/>
            <a:chOff x="4020831" y="2528594"/>
            <a:chExt cx="348847" cy="251193"/>
          </a:xfrm>
        </p:grpSpPr>
        <p:sp>
          <p:nvSpPr>
            <p:cNvPr id="10138" name="Google Shape;10138;p151"/>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51"/>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51"/>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51"/>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151"/>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151"/>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151"/>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51"/>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151"/>
          <p:cNvGrpSpPr/>
          <p:nvPr/>
        </p:nvGrpSpPr>
        <p:grpSpPr>
          <a:xfrm>
            <a:off x="3274980" y="2348445"/>
            <a:ext cx="349710" cy="307784"/>
            <a:chOff x="3278214" y="2500698"/>
            <a:chExt cx="348838" cy="306985"/>
          </a:xfrm>
        </p:grpSpPr>
        <p:sp>
          <p:nvSpPr>
            <p:cNvPr id="10147" name="Google Shape;10147;p151"/>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51"/>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51"/>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51"/>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151"/>
          <p:cNvGrpSpPr/>
          <p:nvPr/>
        </p:nvGrpSpPr>
        <p:grpSpPr>
          <a:xfrm>
            <a:off x="2508740" y="2327460"/>
            <a:ext cx="355943" cy="350530"/>
            <a:chOff x="2513885" y="2479767"/>
            <a:chExt cx="355055" cy="349621"/>
          </a:xfrm>
        </p:grpSpPr>
        <p:sp>
          <p:nvSpPr>
            <p:cNvPr id="10152" name="Google Shape;10152;p151"/>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51"/>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51"/>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151"/>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151"/>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51"/>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51"/>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9" name="Google Shape;10159;p151"/>
          <p:cNvGrpSpPr/>
          <p:nvPr/>
        </p:nvGrpSpPr>
        <p:grpSpPr>
          <a:xfrm>
            <a:off x="5530950" y="3445126"/>
            <a:ext cx="331868" cy="348902"/>
            <a:chOff x="5528559" y="3594535"/>
            <a:chExt cx="331041" cy="347997"/>
          </a:xfrm>
        </p:grpSpPr>
        <p:sp>
          <p:nvSpPr>
            <p:cNvPr id="10160" name="Google Shape;10160;p151"/>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51"/>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51"/>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151"/>
          <p:cNvGrpSpPr/>
          <p:nvPr/>
        </p:nvGrpSpPr>
        <p:grpSpPr>
          <a:xfrm>
            <a:off x="3216698" y="3443886"/>
            <a:ext cx="404531" cy="350142"/>
            <a:chOff x="3220078" y="3593298"/>
            <a:chExt cx="403522" cy="349234"/>
          </a:xfrm>
        </p:grpSpPr>
        <p:sp>
          <p:nvSpPr>
            <p:cNvPr id="10164" name="Google Shape;10164;p151"/>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51"/>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51"/>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7" name="Google Shape;10167;p151"/>
          <p:cNvGrpSpPr/>
          <p:nvPr/>
        </p:nvGrpSpPr>
        <p:grpSpPr>
          <a:xfrm>
            <a:off x="2507957" y="3445061"/>
            <a:ext cx="349710" cy="349752"/>
            <a:chOff x="2513104" y="3594470"/>
            <a:chExt cx="348838" cy="348845"/>
          </a:xfrm>
        </p:grpSpPr>
        <p:sp>
          <p:nvSpPr>
            <p:cNvPr id="10168" name="Google Shape;10168;p151"/>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151"/>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51"/>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51"/>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51"/>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51"/>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151"/>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51"/>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151"/>
          <p:cNvGrpSpPr/>
          <p:nvPr/>
        </p:nvGrpSpPr>
        <p:grpSpPr>
          <a:xfrm>
            <a:off x="1752584" y="3501781"/>
            <a:ext cx="349751" cy="235526"/>
            <a:chOff x="1759614" y="3651043"/>
            <a:chExt cx="348879" cy="234916"/>
          </a:xfrm>
        </p:grpSpPr>
        <p:sp>
          <p:nvSpPr>
            <p:cNvPr id="10177" name="Google Shape;10177;p151"/>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51"/>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51"/>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151"/>
          <p:cNvGrpSpPr/>
          <p:nvPr/>
        </p:nvGrpSpPr>
        <p:grpSpPr>
          <a:xfrm>
            <a:off x="997211" y="3469929"/>
            <a:ext cx="349743" cy="299233"/>
            <a:chOff x="1006125" y="3619273"/>
            <a:chExt cx="348871" cy="298457"/>
          </a:xfrm>
        </p:grpSpPr>
        <p:sp>
          <p:nvSpPr>
            <p:cNvPr id="10181" name="Google Shape;10181;p151"/>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51"/>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51"/>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151"/>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51"/>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151"/>
          <p:cNvGrpSpPr/>
          <p:nvPr/>
        </p:nvGrpSpPr>
        <p:grpSpPr>
          <a:xfrm>
            <a:off x="7797037" y="2937351"/>
            <a:ext cx="349751" cy="248156"/>
            <a:chOff x="7788994" y="3088077"/>
            <a:chExt cx="348878" cy="247513"/>
          </a:xfrm>
        </p:grpSpPr>
        <p:sp>
          <p:nvSpPr>
            <p:cNvPr id="10187" name="Google Shape;10187;p151"/>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51"/>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151"/>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151"/>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51"/>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51"/>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3" name="Google Shape;10193;p151"/>
          <p:cNvGrpSpPr/>
          <p:nvPr/>
        </p:nvGrpSpPr>
        <p:grpSpPr>
          <a:xfrm>
            <a:off x="7041664" y="2886244"/>
            <a:ext cx="349748" cy="349784"/>
            <a:chOff x="7035505" y="3037102"/>
            <a:chExt cx="348876" cy="348877"/>
          </a:xfrm>
        </p:grpSpPr>
        <p:sp>
          <p:nvSpPr>
            <p:cNvPr id="10194" name="Google Shape;10194;p151"/>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51"/>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151"/>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51"/>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51"/>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51"/>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151"/>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151"/>
          <p:cNvGrpSpPr/>
          <p:nvPr/>
        </p:nvGrpSpPr>
        <p:grpSpPr>
          <a:xfrm>
            <a:off x="6285540" y="2886244"/>
            <a:ext cx="349716" cy="349784"/>
            <a:chOff x="6281267" y="3037102"/>
            <a:chExt cx="348844" cy="348877"/>
          </a:xfrm>
        </p:grpSpPr>
        <p:sp>
          <p:nvSpPr>
            <p:cNvPr id="10202" name="Google Shape;10202;p151"/>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151"/>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51"/>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51"/>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51"/>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151"/>
          <p:cNvGrpSpPr/>
          <p:nvPr/>
        </p:nvGrpSpPr>
        <p:grpSpPr>
          <a:xfrm>
            <a:off x="4774827" y="4032596"/>
            <a:ext cx="349716" cy="291498"/>
            <a:chOff x="4774321" y="4180482"/>
            <a:chExt cx="348844" cy="290743"/>
          </a:xfrm>
        </p:grpSpPr>
        <p:sp>
          <p:nvSpPr>
            <p:cNvPr id="10208" name="Google Shape;10208;p151"/>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151"/>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51"/>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51"/>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51"/>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151"/>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4" name="Google Shape;10214;p151"/>
          <p:cNvGrpSpPr/>
          <p:nvPr/>
        </p:nvGrpSpPr>
        <p:grpSpPr>
          <a:xfrm>
            <a:off x="5571349" y="2886244"/>
            <a:ext cx="267387" cy="349783"/>
            <a:chOff x="5568857" y="3037102"/>
            <a:chExt cx="266720" cy="348876"/>
          </a:xfrm>
        </p:grpSpPr>
        <p:sp>
          <p:nvSpPr>
            <p:cNvPr id="10215" name="Google Shape;10215;p151"/>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51"/>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51"/>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8" name="Google Shape;10218;p151"/>
          <p:cNvGrpSpPr/>
          <p:nvPr/>
        </p:nvGrpSpPr>
        <p:grpSpPr>
          <a:xfrm>
            <a:off x="4774827" y="2887027"/>
            <a:ext cx="349710" cy="348999"/>
            <a:chOff x="4774321" y="3037884"/>
            <a:chExt cx="348838" cy="348094"/>
          </a:xfrm>
        </p:grpSpPr>
        <p:sp>
          <p:nvSpPr>
            <p:cNvPr id="10219" name="Google Shape;10219;p151"/>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51"/>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151"/>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51"/>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51"/>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151"/>
          <p:cNvGrpSpPr/>
          <p:nvPr/>
        </p:nvGrpSpPr>
        <p:grpSpPr>
          <a:xfrm>
            <a:off x="4019454" y="2887027"/>
            <a:ext cx="349710" cy="349002"/>
            <a:chOff x="4020831" y="3037884"/>
            <a:chExt cx="348838" cy="348097"/>
          </a:xfrm>
        </p:grpSpPr>
        <p:sp>
          <p:nvSpPr>
            <p:cNvPr id="10225" name="Google Shape;10225;p151"/>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51"/>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51"/>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51"/>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151"/>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151"/>
          <p:cNvGrpSpPr/>
          <p:nvPr/>
        </p:nvGrpSpPr>
        <p:grpSpPr>
          <a:xfrm>
            <a:off x="6322839" y="3444277"/>
            <a:ext cx="275898" cy="349749"/>
            <a:chOff x="6318473" y="3593689"/>
            <a:chExt cx="275210" cy="348842"/>
          </a:xfrm>
        </p:grpSpPr>
        <p:sp>
          <p:nvSpPr>
            <p:cNvPr id="10231" name="Google Shape;10231;p151"/>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151"/>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151"/>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51"/>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151"/>
          <p:cNvGrpSpPr/>
          <p:nvPr/>
        </p:nvGrpSpPr>
        <p:grpSpPr>
          <a:xfrm>
            <a:off x="7041664" y="3445061"/>
            <a:ext cx="348960" cy="348967"/>
            <a:chOff x="7035505" y="3594470"/>
            <a:chExt cx="348090" cy="348062"/>
          </a:xfrm>
        </p:grpSpPr>
        <p:sp>
          <p:nvSpPr>
            <p:cNvPr id="10236" name="Google Shape;10236;p151"/>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51"/>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51"/>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151"/>
          <p:cNvGrpSpPr/>
          <p:nvPr/>
        </p:nvGrpSpPr>
        <p:grpSpPr>
          <a:xfrm>
            <a:off x="7797037" y="3445061"/>
            <a:ext cx="349743" cy="348968"/>
            <a:chOff x="7788994" y="3594470"/>
            <a:chExt cx="348871" cy="348063"/>
          </a:xfrm>
        </p:grpSpPr>
        <p:sp>
          <p:nvSpPr>
            <p:cNvPr id="10240" name="Google Shape;10240;p151"/>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51"/>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51"/>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51"/>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51"/>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51"/>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6" name="Google Shape;10246;p151"/>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7" name="Google Shape;10247;p151"/>
          <p:cNvGrpSpPr/>
          <p:nvPr/>
        </p:nvGrpSpPr>
        <p:grpSpPr>
          <a:xfrm>
            <a:off x="1752584" y="4003061"/>
            <a:ext cx="349743" cy="350108"/>
            <a:chOff x="1759614" y="4151023"/>
            <a:chExt cx="348871" cy="349200"/>
          </a:xfrm>
        </p:grpSpPr>
        <p:sp>
          <p:nvSpPr>
            <p:cNvPr id="10248" name="Google Shape;10248;p151"/>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51"/>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51"/>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151"/>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2" name="Google Shape;10252;p151"/>
          <p:cNvGrpSpPr/>
          <p:nvPr/>
        </p:nvGrpSpPr>
        <p:grpSpPr>
          <a:xfrm>
            <a:off x="2506390" y="4003224"/>
            <a:ext cx="352843" cy="349228"/>
            <a:chOff x="2511541" y="4151186"/>
            <a:chExt cx="351963" cy="348323"/>
          </a:xfrm>
        </p:grpSpPr>
        <p:sp>
          <p:nvSpPr>
            <p:cNvPr id="10253" name="Google Shape;10253;p151"/>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51"/>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51"/>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6" name="Google Shape;10256;p151"/>
          <p:cNvGrpSpPr/>
          <p:nvPr/>
        </p:nvGrpSpPr>
        <p:grpSpPr>
          <a:xfrm>
            <a:off x="3288196" y="4003551"/>
            <a:ext cx="286770" cy="349293"/>
            <a:chOff x="3291397" y="4151512"/>
            <a:chExt cx="286055" cy="348388"/>
          </a:xfrm>
        </p:grpSpPr>
        <p:sp>
          <p:nvSpPr>
            <p:cNvPr id="10257" name="Google Shape;10257;p151"/>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151"/>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151"/>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151"/>
          <p:cNvGrpSpPr/>
          <p:nvPr/>
        </p:nvGrpSpPr>
        <p:grpSpPr>
          <a:xfrm>
            <a:off x="4019454" y="4003061"/>
            <a:ext cx="349710" cy="349784"/>
            <a:chOff x="4020831" y="4151023"/>
            <a:chExt cx="348838" cy="348877"/>
          </a:xfrm>
        </p:grpSpPr>
        <p:sp>
          <p:nvSpPr>
            <p:cNvPr id="10261" name="Google Shape;10261;p151"/>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151"/>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151"/>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51"/>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5" name="Google Shape;10265;p151"/>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Online Learning</a:t>
            </a:r>
            <a:endParaRPr sz="1600">
              <a:solidFill>
                <a:srgbClr val="FFFFFF"/>
              </a:solidFill>
            </a:endParaRPr>
          </a:p>
        </p:txBody>
      </p:sp>
      <p:sp>
        <p:nvSpPr>
          <p:cNvPr id="10266" name="Google Shape;10266;p15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270"/>
        <p:cNvGrpSpPr/>
        <p:nvPr/>
      </p:nvGrpSpPr>
      <p:grpSpPr>
        <a:xfrm>
          <a:off x="0" y="0"/>
          <a:ext cx="0" cy="0"/>
          <a:chOff x="0" y="0"/>
          <a:chExt cx="0" cy="0"/>
        </a:xfrm>
      </p:grpSpPr>
      <p:grpSp>
        <p:nvGrpSpPr>
          <p:cNvPr id="10271" name="Google Shape;10271;p152"/>
          <p:cNvGrpSpPr/>
          <p:nvPr/>
        </p:nvGrpSpPr>
        <p:grpSpPr>
          <a:xfrm>
            <a:off x="1034263" y="1766172"/>
            <a:ext cx="298736" cy="349479"/>
            <a:chOff x="1034263" y="1766172"/>
            <a:chExt cx="298736" cy="349479"/>
          </a:xfrm>
        </p:grpSpPr>
        <p:sp>
          <p:nvSpPr>
            <p:cNvPr id="10272" name="Google Shape;10272;p152"/>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152"/>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152"/>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52"/>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152"/>
          <p:cNvGrpSpPr/>
          <p:nvPr/>
        </p:nvGrpSpPr>
        <p:grpSpPr>
          <a:xfrm>
            <a:off x="1818599" y="1765976"/>
            <a:ext cx="214490" cy="349446"/>
            <a:chOff x="1818599" y="1765976"/>
            <a:chExt cx="214490" cy="349446"/>
          </a:xfrm>
        </p:grpSpPr>
        <p:sp>
          <p:nvSpPr>
            <p:cNvPr id="10277" name="Google Shape;10277;p152"/>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52"/>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52"/>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152"/>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52"/>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152"/>
          <p:cNvGrpSpPr/>
          <p:nvPr/>
        </p:nvGrpSpPr>
        <p:grpSpPr>
          <a:xfrm>
            <a:off x="2553319" y="1765976"/>
            <a:ext cx="266126" cy="348892"/>
            <a:chOff x="2553319" y="1765976"/>
            <a:chExt cx="266126" cy="348892"/>
          </a:xfrm>
        </p:grpSpPr>
        <p:sp>
          <p:nvSpPr>
            <p:cNvPr id="10283" name="Google Shape;10283;p152"/>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52"/>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52"/>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6" name="Google Shape;10286;p152"/>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52"/>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52"/>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52"/>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52"/>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52"/>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152"/>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3" name="Google Shape;10293;p152"/>
          <p:cNvGrpSpPr/>
          <p:nvPr/>
        </p:nvGrpSpPr>
        <p:grpSpPr>
          <a:xfrm>
            <a:off x="4765168" y="1807867"/>
            <a:ext cx="361545" cy="265829"/>
            <a:chOff x="4765168" y="1807867"/>
            <a:chExt cx="361545" cy="265829"/>
          </a:xfrm>
        </p:grpSpPr>
        <p:sp>
          <p:nvSpPr>
            <p:cNvPr id="10294" name="Google Shape;10294;p152"/>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52"/>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152"/>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52"/>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8" name="Google Shape;10298;p152"/>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9" name="Google Shape;10299;p152"/>
          <p:cNvGrpSpPr/>
          <p:nvPr/>
        </p:nvGrpSpPr>
        <p:grpSpPr>
          <a:xfrm>
            <a:off x="6268685" y="1765976"/>
            <a:ext cx="376661" cy="349675"/>
            <a:chOff x="6268685" y="1765976"/>
            <a:chExt cx="376661" cy="349675"/>
          </a:xfrm>
        </p:grpSpPr>
        <p:sp>
          <p:nvSpPr>
            <p:cNvPr id="10300" name="Google Shape;10300;p152"/>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52"/>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52"/>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52"/>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152"/>
          <p:cNvGrpSpPr/>
          <p:nvPr/>
        </p:nvGrpSpPr>
        <p:grpSpPr>
          <a:xfrm>
            <a:off x="7059504" y="1766368"/>
            <a:ext cx="300788" cy="348500"/>
            <a:chOff x="7059504" y="1766368"/>
            <a:chExt cx="300788" cy="348500"/>
          </a:xfrm>
        </p:grpSpPr>
        <p:sp>
          <p:nvSpPr>
            <p:cNvPr id="10305" name="Google Shape;10305;p152"/>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152"/>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152"/>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52"/>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52"/>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152"/>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52"/>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52"/>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52"/>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152"/>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52"/>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52"/>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52"/>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152"/>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152"/>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152"/>
          <p:cNvGrpSpPr/>
          <p:nvPr/>
        </p:nvGrpSpPr>
        <p:grpSpPr>
          <a:xfrm>
            <a:off x="7776795" y="1766009"/>
            <a:ext cx="371742" cy="349120"/>
            <a:chOff x="7776795" y="1766009"/>
            <a:chExt cx="371742" cy="349120"/>
          </a:xfrm>
        </p:grpSpPr>
        <p:sp>
          <p:nvSpPr>
            <p:cNvPr id="10321" name="Google Shape;10321;p152"/>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52"/>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3" name="Google Shape;10323;p152"/>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52"/>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52"/>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6" name="Google Shape;10326;p152"/>
          <p:cNvGrpSpPr/>
          <p:nvPr/>
        </p:nvGrpSpPr>
        <p:grpSpPr>
          <a:xfrm>
            <a:off x="7079409" y="2324614"/>
            <a:ext cx="265376" cy="349642"/>
            <a:chOff x="7079409" y="2324614"/>
            <a:chExt cx="265376" cy="349642"/>
          </a:xfrm>
        </p:grpSpPr>
        <p:sp>
          <p:nvSpPr>
            <p:cNvPr id="10327" name="Google Shape;10327;p152"/>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52"/>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52"/>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52"/>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152"/>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52"/>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52"/>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152"/>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152"/>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152"/>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52"/>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152"/>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52"/>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152"/>
          <p:cNvGrpSpPr/>
          <p:nvPr/>
        </p:nvGrpSpPr>
        <p:grpSpPr>
          <a:xfrm>
            <a:off x="6281293" y="2325332"/>
            <a:ext cx="353433" cy="349120"/>
            <a:chOff x="6281293" y="2325332"/>
            <a:chExt cx="353433" cy="349120"/>
          </a:xfrm>
        </p:grpSpPr>
        <p:sp>
          <p:nvSpPr>
            <p:cNvPr id="10341" name="Google Shape;10341;p152"/>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52"/>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3" name="Google Shape;10343;p152"/>
          <p:cNvGrpSpPr/>
          <p:nvPr/>
        </p:nvGrpSpPr>
        <p:grpSpPr>
          <a:xfrm>
            <a:off x="5522139" y="2324810"/>
            <a:ext cx="376466" cy="350425"/>
            <a:chOff x="5522139" y="2324810"/>
            <a:chExt cx="376466" cy="350425"/>
          </a:xfrm>
        </p:grpSpPr>
        <p:sp>
          <p:nvSpPr>
            <p:cNvPr id="10344" name="Google Shape;10344;p152"/>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52"/>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52"/>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52"/>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52"/>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152"/>
          <p:cNvGrpSpPr/>
          <p:nvPr/>
        </p:nvGrpSpPr>
        <p:grpSpPr>
          <a:xfrm>
            <a:off x="4715520" y="2325397"/>
            <a:ext cx="408098" cy="349610"/>
            <a:chOff x="4715520" y="2325397"/>
            <a:chExt cx="408098" cy="349610"/>
          </a:xfrm>
        </p:grpSpPr>
        <p:sp>
          <p:nvSpPr>
            <p:cNvPr id="10350" name="Google Shape;10350;p152"/>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52"/>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52"/>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52"/>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52"/>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152"/>
          <p:cNvGrpSpPr/>
          <p:nvPr/>
        </p:nvGrpSpPr>
        <p:grpSpPr>
          <a:xfrm>
            <a:off x="4020381" y="2336261"/>
            <a:ext cx="348384" cy="327131"/>
            <a:chOff x="4020381" y="2336261"/>
            <a:chExt cx="348384" cy="327131"/>
          </a:xfrm>
        </p:grpSpPr>
        <p:sp>
          <p:nvSpPr>
            <p:cNvPr id="10356" name="Google Shape;10356;p152"/>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52"/>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52"/>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9" name="Google Shape;10359;p152"/>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52"/>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52"/>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2" name="Google Shape;10362;p152"/>
          <p:cNvGrpSpPr/>
          <p:nvPr/>
        </p:nvGrpSpPr>
        <p:grpSpPr>
          <a:xfrm>
            <a:off x="2508329" y="2325397"/>
            <a:ext cx="397250" cy="348663"/>
            <a:chOff x="2508329" y="2325397"/>
            <a:chExt cx="397250" cy="348663"/>
          </a:xfrm>
        </p:grpSpPr>
        <p:sp>
          <p:nvSpPr>
            <p:cNvPr id="10363" name="Google Shape;10363;p152"/>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52"/>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52"/>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52"/>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152"/>
          <p:cNvGrpSpPr/>
          <p:nvPr/>
        </p:nvGrpSpPr>
        <p:grpSpPr>
          <a:xfrm>
            <a:off x="1787585" y="2325006"/>
            <a:ext cx="294077" cy="347522"/>
            <a:chOff x="1787585" y="2325006"/>
            <a:chExt cx="294077" cy="347522"/>
          </a:xfrm>
        </p:grpSpPr>
        <p:sp>
          <p:nvSpPr>
            <p:cNvPr id="10368" name="Google Shape;10368;p152"/>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52"/>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52"/>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1" name="Google Shape;10371;p152"/>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2" name="Google Shape;10372;p152"/>
          <p:cNvGrpSpPr/>
          <p:nvPr/>
        </p:nvGrpSpPr>
        <p:grpSpPr>
          <a:xfrm>
            <a:off x="1002467" y="2883611"/>
            <a:ext cx="350697" cy="350327"/>
            <a:chOff x="1002467" y="2883611"/>
            <a:chExt cx="350697" cy="350327"/>
          </a:xfrm>
        </p:grpSpPr>
        <p:sp>
          <p:nvSpPr>
            <p:cNvPr id="10373" name="Google Shape;10373;p152"/>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52"/>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52"/>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52"/>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152"/>
          <p:cNvGrpSpPr/>
          <p:nvPr/>
        </p:nvGrpSpPr>
        <p:grpSpPr>
          <a:xfrm>
            <a:off x="1754682" y="2888864"/>
            <a:ext cx="353336" cy="340638"/>
            <a:chOff x="1754682" y="2888864"/>
            <a:chExt cx="353336" cy="340638"/>
          </a:xfrm>
        </p:grpSpPr>
        <p:sp>
          <p:nvSpPr>
            <p:cNvPr id="10378" name="Google Shape;10378;p152"/>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52"/>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52"/>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52"/>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152"/>
          <p:cNvGrpSpPr/>
          <p:nvPr/>
        </p:nvGrpSpPr>
        <p:grpSpPr>
          <a:xfrm>
            <a:off x="2510642" y="2884883"/>
            <a:ext cx="356137" cy="347130"/>
            <a:chOff x="2510642" y="2884883"/>
            <a:chExt cx="356137" cy="347130"/>
          </a:xfrm>
        </p:grpSpPr>
        <p:sp>
          <p:nvSpPr>
            <p:cNvPr id="10383" name="Google Shape;10383;p152"/>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52"/>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5" name="Google Shape;10385;p152"/>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52"/>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52"/>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52"/>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52"/>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52"/>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52"/>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2" name="Google Shape;10392;p152"/>
          <p:cNvGrpSpPr/>
          <p:nvPr/>
        </p:nvGrpSpPr>
        <p:grpSpPr>
          <a:xfrm>
            <a:off x="4789992" y="2884002"/>
            <a:ext cx="317891" cy="348892"/>
            <a:chOff x="4789992" y="2884002"/>
            <a:chExt cx="317891" cy="348892"/>
          </a:xfrm>
        </p:grpSpPr>
        <p:sp>
          <p:nvSpPr>
            <p:cNvPr id="10393" name="Google Shape;10393;p152"/>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52"/>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52"/>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52"/>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52"/>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52"/>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52"/>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0" name="Google Shape;10400;p152"/>
          <p:cNvGrpSpPr/>
          <p:nvPr/>
        </p:nvGrpSpPr>
        <p:grpSpPr>
          <a:xfrm>
            <a:off x="5580551" y="2885177"/>
            <a:ext cx="245178" cy="346934"/>
            <a:chOff x="5580551" y="2885177"/>
            <a:chExt cx="245178" cy="346934"/>
          </a:xfrm>
        </p:grpSpPr>
        <p:sp>
          <p:nvSpPr>
            <p:cNvPr id="10401" name="Google Shape;10401;p152"/>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52"/>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52"/>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4" name="Google Shape;10404;p152"/>
          <p:cNvGrpSpPr/>
          <p:nvPr/>
        </p:nvGrpSpPr>
        <p:grpSpPr>
          <a:xfrm>
            <a:off x="6318333" y="2883807"/>
            <a:ext cx="289419" cy="349088"/>
            <a:chOff x="6318333" y="2883807"/>
            <a:chExt cx="289419" cy="349088"/>
          </a:xfrm>
        </p:grpSpPr>
        <p:sp>
          <p:nvSpPr>
            <p:cNvPr id="10405" name="Google Shape;10405;p152"/>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152"/>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152"/>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52"/>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52"/>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52"/>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52"/>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52"/>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52"/>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52"/>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52"/>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52"/>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52"/>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8" name="Google Shape;10418;p152"/>
          <p:cNvGrpSpPr/>
          <p:nvPr/>
        </p:nvGrpSpPr>
        <p:grpSpPr>
          <a:xfrm>
            <a:off x="7099607" y="2884002"/>
            <a:ext cx="225013" cy="348892"/>
            <a:chOff x="7099607" y="2884002"/>
            <a:chExt cx="225013" cy="348892"/>
          </a:xfrm>
        </p:grpSpPr>
        <p:sp>
          <p:nvSpPr>
            <p:cNvPr id="10419" name="Google Shape;10419;p152"/>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152"/>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52"/>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152"/>
          <p:cNvGrpSpPr/>
          <p:nvPr/>
        </p:nvGrpSpPr>
        <p:grpSpPr>
          <a:xfrm>
            <a:off x="7792400" y="2904915"/>
            <a:ext cx="348384" cy="307784"/>
            <a:chOff x="7792400" y="2904915"/>
            <a:chExt cx="348384" cy="307784"/>
          </a:xfrm>
        </p:grpSpPr>
        <p:sp>
          <p:nvSpPr>
            <p:cNvPr id="10423" name="Google Shape;10423;p152"/>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152"/>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52"/>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152"/>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52"/>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52"/>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52"/>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0" name="Google Shape;10430;p152"/>
          <p:cNvGrpSpPr/>
          <p:nvPr/>
        </p:nvGrpSpPr>
        <p:grpSpPr>
          <a:xfrm>
            <a:off x="7791618" y="3462835"/>
            <a:ext cx="349166" cy="309024"/>
            <a:chOff x="7791618" y="3462835"/>
            <a:chExt cx="349166" cy="309024"/>
          </a:xfrm>
        </p:grpSpPr>
        <p:sp>
          <p:nvSpPr>
            <p:cNvPr id="10431" name="Google Shape;10431;p152"/>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52"/>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52"/>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52"/>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5" name="Google Shape;10435;p152"/>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6" name="Google Shape;10436;p152"/>
          <p:cNvGrpSpPr/>
          <p:nvPr/>
        </p:nvGrpSpPr>
        <p:grpSpPr>
          <a:xfrm>
            <a:off x="6284225" y="3452689"/>
            <a:ext cx="370797" cy="327946"/>
            <a:chOff x="6284225" y="3452689"/>
            <a:chExt cx="370797" cy="327946"/>
          </a:xfrm>
        </p:grpSpPr>
        <p:sp>
          <p:nvSpPr>
            <p:cNvPr id="10437" name="Google Shape;10437;p152"/>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52"/>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52"/>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52"/>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52"/>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52"/>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3" name="Google Shape;10443;p152"/>
          <p:cNvGrpSpPr/>
          <p:nvPr/>
        </p:nvGrpSpPr>
        <p:grpSpPr>
          <a:xfrm>
            <a:off x="5528557" y="3442640"/>
            <a:ext cx="351479" cy="348924"/>
            <a:chOff x="5528557" y="3442640"/>
            <a:chExt cx="351479" cy="348924"/>
          </a:xfrm>
        </p:grpSpPr>
        <p:sp>
          <p:nvSpPr>
            <p:cNvPr id="10444" name="Google Shape;10444;p152"/>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152"/>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152"/>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52"/>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152"/>
          <p:cNvGrpSpPr/>
          <p:nvPr/>
        </p:nvGrpSpPr>
        <p:grpSpPr>
          <a:xfrm>
            <a:off x="4800091" y="3442314"/>
            <a:ext cx="301602" cy="349185"/>
            <a:chOff x="4800091" y="3442314"/>
            <a:chExt cx="301602" cy="349185"/>
          </a:xfrm>
        </p:grpSpPr>
        <p:sp>
          <p:nvSpPr>
            <p:cNvPr id="10449" name="Google Shape;10449;p152"/>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52"/>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52"/>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52"/>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152"/>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4" name="Google Shape;10454;p152"/>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152"/>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52"/>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52"/>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52"/>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52"/>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152"/>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1" name="Google Shape;10461;p152"/>
          <p:cNvGrpSpPr/>
          <p:nvPr/>
        </p:nvGrpSpPr>
        <p:grpSpPr>
          <a:xfrm>
            <a:off x="2505202" y="3441890"/>
            <a:ext cx="362360" cy="349414"/>
            <a:chOff x="2505202" y="3441890"/>
            <a:chExt cx="362360" cy="349414"/>
          </a:xfrm>
        </p:grpSpPr>
        <p:sp>
          <p:nvSpPr>
            <p:cNvPr id="10462" name="Google Shape;10462;p152"/>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52"/>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52"/>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152"/>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52"/>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52"/>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8" name="Google Shape;10468;p152"/>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52"/>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52"/>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152"/>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152"/>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3" name="Google Shape;10473;p152"/>
          <p:cNvGrpSpPr/>
          <p:nvPr/>
        </p:nvGrpSpPr>
        <p:grpSpPr>
          <a:xfrm>
            <a:off x="1003216" y="3452689"/>
            <a:ext cx="358483" cy="328729"/>
            <a:chOff x="1003216" y="3452689"/>
            <a:chExt cx="358483" cy="328729"/>
          </a:xfrm>
        </p:grpSpPr>
        <p:sp>
          <p:nvSpPr>
            <p:cNvPr id="10474" name="Google Shape;10474;p152"/>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52"/>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52"/>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52"/>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52"/>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9" name="Google Shape;10479;p152"/>
          <p:cNvGrpSpPr/>
          <p:nvPr/>
        </p:nvGrpSpPr>
        <p:grpSpPr>
          <a:xfrm>
            <a:off x="995463" y="4021440"/>
            <a:ext cx="360014" cy="307327"/>
            <a:chOff x="995463" y="4021440"/>
            <a:chExt cx="360014" cy="307327"/>
          </a:xfrm>
        </p:grpSpPr>
        <p:sp>
          <p:nvSpPr>
            <p:cNvPr id="10480" name="Google Shape;10480;p152"/>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152"/>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52"/>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52"/>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152"/>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152"/>
          <p:cNvGrpSpPr/>
          <p:nvPr/>
        </p:nvGrpSpPr>
        <p:grpSpPr>
          <a:xfrm>
            <a:off x="1769732" y="4000397"/>
            <a:ext cx="325091" cy="349740"/>
            <a:chOff x="1769732" y="4000397"/>
            <a:chExt cx="325091" cy="349740"/>
          </a:xfrm>
        </p:grpSpPr>
        <p:sp>
          <p:nvSpPr>
            <p:cNvPr id="10486" name="Google Shape;10486;p152"/>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152"/>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52"/>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52"/>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0" name="Google Shape;10490;p152"/>
          <p:cNvGrpSpPr/>
          <p:nvPr/>
        </p:nvGrpSpPr>
        <p:grpSpPr>
          <a:xfrm>
            <a:off x="2514519" y="4000463"/>
            <a:ext cx="344507" cy="349675"/>
            <a:chOff x="2514519" y="4000463"/>
            <a:chExt cx="344507" cy="349675"/>
          </a:xfrm>
        </p:grpSpPr>
        <p:sp>
          <p:nvSpPr>
            <p:cNvPr id="10491" name="Google Shape;10491;p152"/>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152"/>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152"/>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52"/>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52"/>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52"/>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7" name="Google Shape;10497;p152"/>
          <p:cNvGrpSpPr/>
          <p:nvPr/>
        </p:nvGrpSpPr>
        <p:grpSpPr>
          <a:xfrm>
            <a:off x="3205781" y="4000463"/>
            <a:ext cx="408098" cy="349968"/>
            <a:chOff x="3205781" y="4000463"/>
            <a:chExt cx="408098" cy="349968"/>
          </a:xfrm>
        </p:grpSpPr>
        <p:sp>
          <p:nvSpPr>
            <p:cNvPr id="10498" name="Google Shape;10498;p152"/>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52"/>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52"/>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52"/>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152"/>
          <p:cNvGrpSpPr/>
          <p:nvPr/>
        </p:nvGrpSpPr>
        <p:grpSpPr>
          <a:xfrm>
            <a:off x="3961416" y="4000463"/>
            <a:ext cx="408098" cy="349968"/>
            <a:chOff x="3961416" y="4000463"/>
            <a:chExt cx="408098" cy="349968"/>
          </a:xfrm>
        </p:grpSpPr>
        <p:sp>
          <p:nvSpPr>
            <p:cNvPr id="10503" name="Google Shape;10503;p152"/>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52"/>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52"/>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6" name="Google Shape;10506;p152"/>
          <p:cNvGrpSpPr/>
          <p:nvPr/>
        </p:nvGrpSpPr>
        <p:grpSpPr>
          <a:xfrm>
            <a:off x="4751974" y="4000463"/>
            <a:ext cx="395686" cy="349675"/>
            <a:chOff x="4751974" y="4000463"/>
            <a:chExt cx="395686" cy="349675"/>
          </a:xfrm>
        </p:grpSpPr>
        <p:sp>
          <p:nvSpPr>
            <p:cNvPr id="10507" name="Google Shape;10507;p152"/>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152"/>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152"/>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152"/>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152"/>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152"/>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52"/>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152"/>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5" name="Google Shape;10515;p152"/>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152"/>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152"/>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152"/>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52"/>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52"/>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152"/>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152"/>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152"/>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4" name="Google Shape;10524;p152"/>
          <p:cNvGrpSpPr/>
          <p:nvPr/>
        </p:nvGrpSpPr>
        <p:grpSpPr>
          <a:xfrm>
            <a:off x="6281097" y="4001082"/>
            <a:ext cx="351479" cy="348272"/>
            <a:chOff x="6281097" y="4001082"/>
            <a:chExt cx="351479" cy="348272"/>
          </a:xfrm>
        </p:grpSpPr>
        <p:sp>
          <p:nvSpPr>
            <p:cNvPr id="10525" name="Google Shape;10525;p152"/>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52"/>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52"/>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152"/>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9" name="Google Shape;10529;p152"/>
          <p:cNvGrpSpPr/>
          <p:nvPr/>
        </p:nvGrpSpPr>
        <p:grpSpPr>
          <a:xfrm>
            <a:off x="7078659" y="4001246"/>
            <a:ext cx="266126" cy="348892"/>
            <a:chOff x="7078659" y="4001246"/>
            <a:chExt cx="266126" cy="348892"/>
          </a:xfrm>
        </p:grpSpPr>
        <p:sp>
          <p:nvSpPr>
            <p:cNvPr id="10530" name="Google Shape;10530;p152"/>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152"/>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152"/>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152"/>
          <p:cNvGrpSpPr/>
          <p:nvPr/>
        </p:nvGrpSpPr>
        <p:grpSpPr>
          <a:xfrm>
            <a:off x="7791618" y="4027835"/>
            <a:ext cx="349166" cy="294865"/>
            <a:chOff x="7791618" y="4027835"/>
            <a:chExt cx="349166" cy="294865"/>
          </a:xfrm>
        </p:grpSpPr>
        <p:sp>
          <p:nvSpPr>
            <p:cNvPr id="10534" name="Google Shape;10534;p152"/>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52"/>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6" name="Google Shape;10536;p152"/>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Laboratory</a:t>
            </a:r>
            <a:endParaRPr sz="1600">
              <a:solidFill>
                <a:srgbClr val="FFFFFF"/>
              </a:solidFill>
            </a:endParaRPr>
          </a:p>
        </p:txBody>
      </p:sp>
      <p:sp>
        <p:nvSpPr>
          <p:cNvPr id="10537" name="Google Shape;10537;p15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541"/>
        <p:cNvGrpSpPr/>
        <p:nvPr/>
      </p:nvGrpSpPr>
      <p:grpSpPr>
        <a:xfrm>
          <a:off x="0" y="0"/>
          <a:ext cx="0" cy="0"/>
          <a:chOff x="0" y="0"/>
          <a:chExt cx="0" cy="0"/>
        </a:xfrm>
      </p:grpSpPr>
      <p:grpSp>
        <p:nvGrpSpPr>
          <p:cNvPr id="10542" name="Google Shape;10542;p153"/>
          <p:cNvGrpSpPr/>
          <p:nvPr/>
        </p:nvGrpSpPr>
        <p:grpSpPr>
          <a:xfrm>
            <a:off x="1015043" y="1768782"/>
            <a:ext cx="349675" cy="349675"/>
            <a:chOff x="1057325" y="2364825"/>
            <a:chExt cx="267950" cy="267950"/>
          </a:xfrm>
        </p:grpSpPr>
        <p:sp>
          <p:nvSpPr>
            <p:cNvPr id="10543" name="Google Shape;10543;p153"/>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53"/>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53"/>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153"/>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153"/>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153"/>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153"/>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153"/>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153"/>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153"/>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53"/>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4" name="Google Shape;10554;p153"/>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153"/>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153"/>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7" name="Google Shape;10557;p153"/>
          <p:cNvGrpSpPr/>
          <p:nvPr/>
        </p:nvGrpSpPr>
        <p:grpSpPr>
          <a:xfrm>
            <a:off x="3306264" y="1769565"/>
            <a:ext cx="298388" cy="349642"/>
            <a:chOff x="2813050" y="2365425"/>
            <a:chExt cx="228650" cy="267925"/>
          </a:xfrm>
        </p:grpSpPr>
        <p:sp>
          <p:nvSpPr>
            <p:cNvPr id="10558" name="Google Shape;10558;p153"/>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153"/>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153"/>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153"/>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53"/>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53"/>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53"/>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153"/>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153"/>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153"/>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153"/>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153"/>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0" name="Google Shape;10570;p153"/>
          <p:cNvGrpSpPr/>
          <p:nvPr/>
        </p:nvGrpSpPr>
        <p:grpSpPr>
          <a:xfrm>
            <a:off x="4035824" y="1768521"/>
            <a:ext cx="349642" cy="349936"/>
            <a:chOff x="3372100" y="2364625"/>
            <a:chExt cx="267925" cy="268150"/>
          </a:xfrm>
        </p:grpSpPr>
        <p:sp>
          <p:nvSpPr>
            <p:cNvPr id="10571" name="Google Shape;10571;p153"/>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153"/>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153"/>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153"/>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153"/>
          <p:cNvGrpSpPr/>
          <p:nvPr/>
        </p:nvGrpSpPr>
        <p:grpSpPr>
          <a:xfrm>
            <a:off x="4795693" y="1768782"/>
            <a:ext cx="330230" cy="350425"/>
            <a:chOff x="3954375" y="2364825"/>
            <a:chExt cx="253050" cy="268525"/>
          </a:xfrm>
        </p:grpSpPr>
        <p:sp>
          <p:nvSpPr>
            <p:cNvPr id="10576" name="Google Shape;10576;p153"/>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153"/>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153"/>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153"/>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153"/>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153"/>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153"/>
          <p:cNvGrpSpPr/>
          <p:nvPr/>
        </p:nvGrpSpPr>
        <p:grpSpPr>
          <a:xfrm>
            <a:off x="5546199" y="1768782"/>
            <a:ext cx="349675" cy="349675"/>
            <a:chOff x="4529475" y="2364825"/>
            <a:chExt cx="267950" cy="267950"/>
          </a:xfrm>
        </p:grpSpPr>
        <p:sp>
          <p:nvSpPr>
            <p:cNvPr id="10583" name="Google Shape;10583;p153"/>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153"/>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153"/>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153"/>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153"/>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153"/>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153"/>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153"/>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53"/>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153"/>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53"/>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153"/>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153"/>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153"/>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153"/>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153"/>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153"/>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0" name="Google Shape;10600;p153"/>
          <p:cNvGrpSpPr/>
          <p:nvPr/>
        </p:nvGrpSpPr>
        <p:grpSpPr>
          <a:xfrm>
            <a:off x="6302185" y="1768782"/>
            <a:ext cx="362855" cy="349675"/>
            <a:chOff x="5108775" y="2364825"/>
            <a:chExt cx="278050" cy="267950"/>
          </a:xfrm>
        </p:grpSpPr>
        <p:sp>
          <p:nvSpPr>
            <p:cNvPr id="10601" name="Google Shape;10601;p153"/>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153"/>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153"/>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153"/>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153"/>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153"/>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153"/>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153"/>
          <p:cNvGrpSpPr/>
          <p:nvPr/>
        </p:nvGrpSpPr>
        <p:grpSpPr>
          <a:xfrm>
            <a:off x="7057356" y="1768782"/>
            <a:ext cx="349675" cy="350425"/>
            <a:chOff x="5687450" y="2364825"/>
            <a:chExt cx="267950" cy="268525"/>
          </a:xfrm>
        </p:grpSpPr>
        <p:sp>
          <p:nvSpPr>
            <p:cNvPr id="10609" name="Google Shape;10609;p153"/>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53"/>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53"/>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153"/>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153"/>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153"/>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5" name="Google Shape;10615;p153"/>
          <p:cNvGrpSpPr/>
          <p:nvPr/>
        </p:nvGrpSpPr>
        <p:grpSpPr>
          <a:xfrm>
            <a:off x="7806361" y="1768782"/>
            <a:ext cx="351991" cy="349675"/>
            <a:chOff x="6261400" y="2364825"/>
            <a:chExt cx="269725" cy="267950"/>
          </a:xfrm>
        </p:grpSpPr>
        <p:sp>
          <p:nvSpPr>
            <p:cNvPr id="10616" name="Google Shape;10616;p153"/>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153"/>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153"/>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153"/>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153"/>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153"/>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153"/>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153"/>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4" name="Google Shape;10624;p153"/>
          <p:cNvGrpSpPr/>
          <p:nvPr/>
        </p:nvGrpSpPr>
        <p:grpSpPr>
          <a:xfrm>
            <a:off x="7812560" y="2327420"/>
            <a:ext cx="351208" cy="349642"/>
            <a:chOff x="6266150" y="2792900"/>
            <a:chExt cx="269125" cy="267925"/>
          </a:xfrm>
        </p:grpSpPr>
        <p:sp>
          <p:nvSpPr>
            <p:cNvPr id="10625" name="Google Shape;10625;p153"/>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153"/>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153"/>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153"/>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153"/>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153"/>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153"/>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153"/>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153"/>
          <p:cNvGrpSpPr/>
          <p:nvPr/>
        </p:nvGrpSpPr>
        <p:grpSpPr>
          <a:xfrm>
            <a:off x="7058139" y="2327420"/>
            <a:ext cx="347326" cy="349642"/>
            <a:chOff x="5688050" y="2792900"/>
            <a:chExt cx="266150" cy="267925"/>
          </a:xfrm>
        </p:grpSpPr>
        <p:sp>
          <p:nvSpPr>
            <p:cNvPr id="10634" name="Google Shape;10634;p153"/>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153"/>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153"/>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153"/>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153"/>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153"/>
          <p:cNvGrpSpPr/>
          <p:nvPr/>
        </p:nvGrpSpPr>
        <p:grpSpPr>
          <a:xfrm>
            <a:off x="6302185" y="2342167"/>
            <a:ext cx="349642" cy="320704"/>
            <a:chOff x="5108775" y="2804200"/>
            <a:chExt cx="267925" cy="245750"/>
          </a:xfrm>
        </p:grpSpPr>
        <p:sp>
          <p:nvSpPr>
            <p:cNvPr id="10640" name="Google Shape;10640;p153"/>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53"/>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153"/>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153"/>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153"/>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153"/>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6" name="Google Shape;10646;p153"/>
          <p:cNvGrpSpPr/>
          <p:nvPr/>
        </p:nvGrpSpPr>
        <p:grpSpPr>
          <a:xfrm>
            <a:off x="5546199" y="2327420"/>
            <a:ext cx="350458" cy="349642"/>
            <a:chOff x="4529475" y="2792900"/>
            <a:chExt cx="268550" cy="267925"/>
          </a:xfrm>
        </p:grpSpPr>
        <p:sp>
          <p:nvSpPr>
            <p:cNvPr id="10647" name="Google Shape;10647;p153"/>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153"/>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153"/>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153"/>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1" name="Google Shape;10651;p153"/>
          <p:cNvGrpSpPr/>
          <p:nvPr/>
        </p:nvGrpSpPr>
        <p:grpSpPr>
          <a:xfrm>
            <a:off x="4788679" y="2327322"/>
            <a:ext cx="356200" cy="349740"/>
            <a:chOff x="3949000" y="2792825"/>
            <a:chExt cx="272950" cy="268000"/>
          </a:xfrm>
        </p:grpSpPr>
        <p:sp>
          <p:nvSpPr>
            <p:cNvPr id="10652" name="Google Shape;10652;p153"/>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153"/>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153"/>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153"/>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153"/>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53"/>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153"/>
          <p:cNvGrpSpPr/>
          <p:nvPr/>
        </p:nvGrpSpPr>
        <p:grpSpPr>
          <a:xfrm>
            <a:off x="4035041" y="2326637"/>
            <a:ext cx="351991" cy="350490"/>
            <a:chOff x="3371500" y="2792300"/>
            <a:chExt cx="269725" cy="268575"/>
          </a:xfrm>
        </p:grpSpPr>
        <p:sp>
          <p:nvSpPr>
            <p:cNvPr id="10659" name="Google Shape;10659;p153"/>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53"/>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53"/>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153"/>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153"/>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153"/>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153"/>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53"/>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7" name="Google Shape;10667;p153"/>
          <p:cNvGrpSpPr/>
          <p:nvPr/>
        </p:nvGrpSpPr>
        <p:grpSpPr>
          <a:xfrm>
            <a:off x="3307830" y="2327420"/>
            <a:ext cx="295224" cy="349642"/>
            <a:chOff x="2814250" y="2792900"/>
            <a:chExt cx="226225" cy="267925"/>
          </a:xfrm>
        </p:grpSpPr>
        <p:sp>
          <p:nvSpPr>
            <p:cNvPr id="10668" name="Google Shape;10668;p153"/>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53"/>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53"/>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53"/>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153"/>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153"/>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153"/>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5" name="Google Shape;10675;p153"/>
          <p:cNvGrpSpPr/>
          <p:nvPr/>
        </p:nvGrpSpPr>
        <p:grpSpPr>
          <a:xfrm>
            <a:off x="2524667" y="2327225"/>
            <a:ext cx="349642" cy="349838"/>
            <a:chOff x="2214125" y="2792750"/>
            <a:chExt cx="267925" cy="268075"/>
          </a:xfrm>
        </p:grpSpPr>
        <p:sp>
          <p:nvSpPr>
            <p:cNvPr id="10676" name="Google Shape;10676;p153"/>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153"/>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153"/>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153"/>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153"/>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153"/>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53"/>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153"/>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53"/>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153"/>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53"/>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153"/>
          <p:cNvGrpSpPr/>
          <p:nvPr/>
        </p:nvGrpSpPr>
        <p:grpSpPr>
          <a:xfrm>
            <a:off x="1766364" y="2327420"/>
            <a:ext cx="352774" cy="349642"/>
            <a:chOff x="1633050" y="2792900"/>
            <a:chExt cx="270325" cy="267925"/>
          </a:xfrm>
        </p:grpSpPr>
        <p:sp>
          <p:nvSpPr>
            <p:cNvPr id="10688" name="Google Shape;10688;p153"/>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153"/>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53"/>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1" name="Google Shape;10691;p153"/>
          <p:cNvGrpSpPr/>
          <p:nvPr/>
        </p:nvGrpSpPr>
        <p:grpSpPr>
          <a:xfrm>
            <a:off x="997165" y="2327355"/>
            <a:ext cx="366770" cy="349512"/>
            <a:chOff x="1043625" y="2792850"/>
            <a:chExt cx="281050" cy="267825"/>
          </a:xfrm>
        </p:grpSpPr>
        <p:sp>
          <p:nvSpPr>
            <p:cNvPr id="10692" name="Google Shape;10692;p153"/>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53"/>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153"/>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53"/>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6" name="Google Shape;10696;p153"/>
          <p:cNvGrpSpPr/>
          <p:nvPr/>
        </p:nvGrpSpPr>
        <p:grpSpPr>
          <a:xfrm>
            <a:off x="980232" y="2886026"/>
            <a:ext cx="372839" cy="351045"/>
            <a:chOff x="1030650" y="3220950"/>
            <a:chExt cx="285700" cy="269000"/>
          </a:xfrm>
        </p:grpSpPr>
        <p:sp>
          <p:nvSpPr>
            <p:cNvPr id="10697" name="Google Shape;10697;p153"/>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153"/>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53"/>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53"/>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153"/>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153"/>
          <p:cNvGrpSpPr/>
          <p:nvPr/>
        </p:nvGrpSpPr>
        <p:grpSpPr>
          <a:xfrm>
            <a:off x="1769464" y="2886026"/>
            <a:ext cx="349675" cy="349675"/>
            <a:chOff x="1635425" y="3220950"/>
            <a:chExt cx="267950" cy="267950"/>
          </a:xfrm>
        </p:grpSpPr>
        <p:sp>
          <p:nvSpPr>
            <p:cNvPr id="10703" name="Google Shape;10703;p153"/>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53"/>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153"/>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153"/>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53"/>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8" name="Google Shape;10708;p153"/>
          <p:cNvGrpSpPr/>
          <p:nvPr/>
        </p:nvGrpSpPr>
        <p:grpSpPr>
          <a:xfrm>
            <a:off x="2544079" y="2886026"/>
            <a:ext cx="310818" cy="349446"/>
            <a:chOff x="2229000" y="3220950"/>
            <a:chExt cx="238175" cy="267775"/>
          </a:xfrm>
        </p:grpSpPr>
        <p:sp>
          <p:nvSpPr>
            <p:cNvPr id="10709" name="Google Shape;10709;p153"/>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153"/>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153"/>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153"/>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153"/>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4" name="Google Shape;10714;p153"/>
          <p:cNvGrpSpPr/>
          <p:nvPr/>
        </p:nvGrpSpPr>
        <p:grpSpPr>
          <a:xfrm>
            <a:off x="4035824" y="2886026"/>
            <a:ext cx="349642" cy="351795"/>
            <a:chOff x="3372100" y="3220950"/>
            <a:chExt cx="267925" cy="269575"/>
          </a:xfrm>
        </p:grpSpPr>
        <p:sp>
          <p:nvSpPr>
            <p:cNvPr id="10715" name="Google Shape;10715;p153"/>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153"/>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153"/>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153"/>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153"/>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53"/>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53"/>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153"/>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153"/>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153"/>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5" name="Google Shape;10725;p153"/>
          <p:cNvGrpSpPr/>
          <p:nvPr/>
        </p:nvGrpSpPr>
        <p:grpSpPr>
          <a:xfrm>
            <a:off x="4791778" y="2886026"/>
            <a:ext cx="348892" cy="349675"/>
            <a:chOff x="3951375" y="3220950"/>
            <a:chExt cx="267350" cy="267950"/>
          </a:xfrm>
        </p:grpSpPr>
        <p:sp>
          <p:nvSpPr>
            <p:cNvPr id="10726" name="Google Shape;10726;p153"/>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153"/>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153"/>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153"/>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153"/>
          <p:cNvGrpSpPr/>
          <p:nvPr/>
        </p:nvGrpSpPr>
        <p:grpSpPr>
          <a:xfrm>
            <a:off x="5546199" y="2886026"/>
            <a:ext cx="356656" cy="349675"/>
            <a:chOff x="4529475" y="3220950"/>
            <a:chExt cx="273300" cy="267950"/>
          </a:xfrm>
        </p:grpSpPr>
        <p:sp>
          <p:nvSpPr>
            <p:cNvPr id="10731" name="Google Shape;10731;p153"/>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153"/>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153"/>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153"/>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5" name="Google Shape;10735;p153"/>
          <p:cNvGrpSpPr/>
          <p:nvPr/>
        </p:nvGrpSpPr>
        <p:grpSpPr>
          <a:xfrm>
            <a:off x="6302185" y="2886026"/>
            <a:ext cx="348109" cy="349675"/>
            <a:chOff x="5108775" y="3220950"/>
            <a:chExt cx="266750" cy="267950"/>
          </a:xfrm>
        </p:grpSpPr>
        <p:sp>
          <p:nvSpPr>
            <p:cNvPr id="10736" name="Google Shape;10736;p153"/>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153"/>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153"/>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53"/>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153"/>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153"/>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53"/>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53"/>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4" name="Google Shape;10744;p153"/>
          <p:cNvGrpSpPr/>
          <p:nvPr/>
        </p:nvGrpSpPr>
        <p:grpSpPr>
          <a:xfrm>
            <a:off x="7058139" y="2886026"/>
            <a:ext cx="348109" cy="349675"/>
            <a:chOff x="5688050" y="3220950"/>
            <a:chExt cx="266750" cy="267950"/>
          </a:xfrm>
        </p:grpSpPr>
        <p:sp>
          <p:nvSpPr>
            <p:cNvPr id="10745" name="Google Shape;10745;p153"/>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153"/>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153"/>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53"/>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153"/>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153"/>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153"/>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153"/>
          <p:cNvGrpSpPr/>
          <p:nvPr/>
        </p:nvGrpSpPr>
        <p:grpSpPr>
          <a:xfrm>
            <a:off x="7811026" y="2886026"/>
            <a:ext cx="350425" cy="349675"/>
            <a:chOff x="6264975" y="3220950"/>
            <a:chExt cx="268525" cy="267950"/>
          </a:xfrm>
        </p:grpSpPr>
        <p:sp>
          <p:nvSpPr>
            <p:cNvPr id="10753" name="Google Shape;10753;p153"/>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153"/>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153"/>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153"/>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153"/>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153"/>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153"/>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0" name="Google Shape;10760;p153"/>
          <p:cNvGrpSpPr/>
          <p:nvPr/>
        </p:nvGrpSpPr>
        <p:grpSpPr>
          <a:xfrm>
            <a:off x="7812560" y="3443880"/>
            <a:ext cx="350425" cy="350425"/>
            <a:chOff x="6266150" y="3648425"/>
            <a:chExt cx="268525" cy="268525"/>
          </a:xfrm>
        </p:grpSpPr>
        <p:sp>
          <p:nvSpPr>
            <p:cNvPr id="10761" name="Google Shape;10761;p153"/>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53"/>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153"/>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153"/>
          <p:cNvGrpSpPr/>
          <p:nvPr/>
        </p:nvGrpSpPr>
        <p:grpSpPr>
          <a:xfrm>
            <a:off x="7069819" y="3443880"/>
            <a:ext cx="323999" cy="349740"/>
            <a:chOff x="5697000" y="3648425"/>
            <a:chExt cx="248275" cy="268000"/>
          </a:xfrm>
        </p:grpSpPr>
        <p:sp>
          <p:nvSpPr>
            <p:cNvPr id="10765" name="Google Shape;10765;p153"/>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153"/>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153"/>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153"/>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153"/>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153"/>
          <p:cNvGrpSpPr/>
          <p:nvPr/>
        </p:nvGrpSpPr>
        <p:grpSpPr>
          <a:xfrm>
            <a:off x="6312266" y="3443880"/>
            <a:ext cx="329480" cy="349642"/>
            <a:chOff x="5116500" y="3648425"/>
            <a:chExt cx="252475" cy="267925"/>
          </a:xfrm>
        </p:grpSpPr>
        <p:sp>
          <p:nvSpPr>
            <p:cNvPr id="10771" name="Google Shape;10771;p153"/>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153"/>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3" name="Google Shape;10773;p153"/>
          <p:cNvGrpSpPr/>
          <p:nvPr/>
        </p:nvGrpSpPr>
        <p:grpSpPr>
          <a:xfrm>
            <a:off x="5544665" y="3444272"/>
            <a:ext cx="352742" cy="349642"/>
            <a:chOff x="4528300" y="3648725"/>
            <a:chExt cx="270300" cy="267925"/>
          </a:xfrm>
        </p:grpSpPr>
        <p:sp>
          <p:nvSpPr>
            <p:cNvPr id="10774" name="Google Shape;10774;p153"/>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53"/>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153"/>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153"/>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153"/>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153"/>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153"/>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153"/>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153"/>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153"/>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153"/>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153"/>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153"/>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153"/>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153"/>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9" name="Google Shape;10789;p153"/>
          <p:cNvGrpSpPr/>
          <p:nvPr/>
        </p:nvGrpSpPr>
        <p:grpSpPr>
          <a:xfrm>
            <a:off x="4836866" y="3443880"/>
            <a:ext cx="255649" cy="350490"/>
            <a:chOff x="3985925" y="3648425"/>
            <a:chExt cx="195900" cy="268575"/>
          </a:xfrm>
        </p:grpSpPr>
        <p:sp>
          <p:nvSpPr>
            <p:cNvPr id="10790" name="Google Shape;10790;p153"/>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153"/>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153"/>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153"/>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153"/>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153"/>
          <p:cNvGrpSpPr/>
          <p:nvPr/>
        </p:nvGrpSpPr>
        <p:grpSpPr>
          <a:xfrm>
            <a:off x="4036607" y="3443880"/>
            <a:ext cx="348826" cy="349740"/>
            <a:chOff x="3372700" y="3648425"/>
            <a:chExt cx="267300" cy="268000"/>
          </a:xfrm>
        </p:grpSpPr>
        <p:sp>
          <p:nvSpPr>
            <p:cNvPr id="10796" name="Google Shape;10796;p153"/>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153"/>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53"/>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53"/>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153"/>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53"/>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153"/>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153"/>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153"/>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5" name="Google Shape;10805;p153"/>
          <p:cNvGrpSpPr/>
          <p:nvPr/>
        </p:nvGrpSpPr>
        <p:grpSpPr>
          <a:xfrm>
            <a:off x="3270931" y="3443880"/>
            <a:ext cx="359364" cy="349609"/>
            <a:chOff x="2785975" y="3648425"/>
            <a:chExt cx="275375" cy="267900"/>
          </a:xfrm>
        </p:grpSpPr>
        <p:sp>
          <p:nvSpPr>
            <p:cNvPr id="10806" name="Google Shape;10806;p153"/>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153"/>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153"/>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153"/>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0" name="Google Shape;10810;p153"/>
          <p:cNvGrpSpPr/>
          <p:nvPr/>
        </p:nvGrpSpPr>
        <p:grpSpPr>
          <a:xfrm>
            <a:off x="2524667" y="3444207"/>
            <a:ext cx="351991" cy="350099"/>
            <a:chOff x="2214125" y="3648675"/>
            <a:chExt cx="269725" cy="268275"/>
          </a:xfrm>
        </p:grpSpPr>
        <p:sp>
          <p:nvSpPr>
            <p:cNvPr id="10811" name="Google Shape;10811;p153"/>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153"/>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153"/>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153"/>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153"/>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153"/>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7" name="Google Shape;10817;p153"/>
          <p:cNvGrpSpPr/>
          <p:nvPr/>
        </p:nvGrpSpPr>
        <p:grpSpPr>
          <a:xfrm>
            <a:off x="1769464" y="3443880"/>
            <a:ext cx="349675" cy="349642"/>
            <a:chOff x="1635425" y="3648425"/>
            <a:chExt cx="267950" cy="267925"/>
          </a:xfrm>
        </p:grpSpPr>
        <p:sp>
          <p:nvSpPr>
            <p:cNvPr id="10818" name="Google Shape;10818;p153"/>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153"/>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153"/>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153"/>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2" name="Google Shape;10822;p153"/>
          <p:cNvGrpSpPr/>
          <p:nvPr/>
        </p:nvGrpSpPr>
        <p:grpSpPr>
          <a:xfrm>
            <a:off x="1009334" y="3444663"/>
            <a:ext cx="356918" cy="348859"/>
            <a:chOff x="1052950" y="3649025"/>
            <a:chExt cx="273500" cy="267325"/>
          </a:xfrm>
        </p:grpSpPr>
        <p:sp>
          <p:nvSpPr>
            <p:cNvPr id="10823" name="Google Shape;10823;p153"/>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153"/>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153"/>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153"/>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153"/>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153"/>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9" name="Google Shape;10829;p153"/>
          <p:cNvGrpSpPr/>
          <p:nvPr/>
        </p:nvGrpSpPr>
        <p:grpSpPr>
          <a:xfrm>
            <a:off x="1068960" y="4001136"/>
            <a:ext cx="282826" cy="349675"/>
            <a:chOff x="1081150" y="4076475"/>
            <a:chExt cx="216725" cy="267950"/>
          </a:xfrm>
        </p:grpSpPr>
        <p:sp>
          <p:nvSpPr>
            <p:cNvPr id="10830" name="Google Shape;10830;p153"/>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153"/>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153"/>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3" name="Google Shape;10833;p153"/>
          <p:cNvGrpSpPr/>
          <p:nvPr/>
        </p:nvGrpSpPr>
        <p:grpSpPr>
          <a:xfrm>
            <a:off x="1768681" y="4002486"/>
            <a:ext cx="353851" cy="349675"/>
            <a:chOff x="1634825" y="4076475"/>
            <a:chExt cx="271150" cy="267950"/>
          </a:xfrm>
        </p:grpSpPr>
        <p:sp>
          <p:nvSpPr>
            <p:cNvPr id="10834" name="Google Shape;10834;p153"/>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153"/>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153"/>
          <p:cNvGrpSpPr/>
          <p:nvPr/>
        </p:nvGrpSpPr>
        <p:grpSpPr>
          <a:xfrm>
            <a:off x="2539414" y="4002486"/>
            <a:ext cx="320932" cy="350458"/>
            <a:chOff x="2225425" y="4076475"/>
            <a:chExt cx="245925" cy="268550"/>
          </a:xfrm>
        </p:grpSpPr>
        <p:sp>
          <p:nvSpPr>
            <p:cNvPr id="10837" name="Google Shape;10837;p153"/>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153"/>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9" name="Google Shape;10839;p153"/>
          <p:cNvGrpSpPr/>
          <p:nvPr/>
        </p:nvGrpSpPr>
        <p:grpSpPr>
          <a:xfrm>
            <a:off x="3300816" y="4001637"/>
            <a:ext cx="308502" cy="350523"/>
            <a:chOff x="2808875" y="4075825"/>
            <a:chExt cx="236400" cy="268600"/>
          </a:xfrm>
        </p:grpSpPr>
        <p:sp>
          <p:nvSpPr>
            <p:cNvPr id="10840" name="Google Shape;10840;p153"/>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153"/>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2" name="Google Shape;10842;p153"/>
          <p:cNvGrpSpPr/>
          <p:nvPr/>
        </p:nvGrpSpPr>
        <p:grpSpPr>
          <a:xfrm>
            <a:off x="4056019" y="4001637"/>
            <a:ext cx="308469" cy="350523"/>
            <a:chOff x="3387575" y="4075825"/>
            <a:chExt cx="236375" cy="268600"/>
          </a:xfrm>
        </p:grpSpPr>
        <p:sp>
          <p:nvSpPr>
            <p:cNvPr id="10843" name="Google Shape;10843;p153"/>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153"/>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153"/>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153"/>
          <p:cNvGrpSpPr/>
          <p:nvPr/>
        </p:nvGrpSpPr>
        <p:grpSpPr>
          <a:xfrm>
            <a:off x="4813539" y="4001637"/>
            <a:ext cx="306153" cy="350523"/>
            <a:chOff x="3968050" y="4075825"/>
            <a:chExt cx="234600" cy="268600"/>
          </a:xfrm>
        </p:grpSpPr>
        <p:sp>
          <p:nvSpPr>
            <p:cNvPr id="10847" name="Google Shape;10847;p153"/>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153"/>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153"/>
          <p:cNvGrpSpPr/>
          <p:nvPr/>
        </p:nvGrpSpPr>
        <p:grpSpPr>
          <a:xfrm>
            <a:off x="5546982" y="4002942"/>
            <a:ext cx="369870" cy="350001"/>
            <a:chOff x="4530075" y="4076825"/>
            <a:chExt cx="283425" cy="268200"/>
          </a:xfrm>
        </p:grpSpPr>
        <p:sp>
          <p:nvSpPr>
            <p:cNvPr id="10850" name="Google Shape;10850;p153"/>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153"/>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153"/>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153"/>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153"/>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153"/>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153"/>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153"/>
          <p:cNvGrpSpPr/>
          <p:nvPr/>
        </p:nvGrpSpPr>
        <p:grpSpPr>
          <a:xfrm>
            <a:off x="6302185" y="4003269"/>
            <a:ext cx="348109" cy="349675"/>
            <a:chOff x="5108775" y="4077075"/>
            <a:chExt cx="266750" cy="267950"/>
          </a:xfrm>
        </p:grpSpPr>
        <p:sp>
          <p:nvSpPr>
            <p:cNvPr id="10858" name="Google Shape;10858;p153"/>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153"/>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153"/>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153"/>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153"/>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153"/>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153"/>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153"/>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153"/>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153"/>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8" name="Google Shape;10868;p153"/>
          <p:cNvGrpSpPr/>
          <p:nvPr/>
        </p:nvGrpSpPr>
        <p:grpSpPr>
          <a:xfrm>
            <a:off x="7057356" y="4002486"/>
            <a:ext cx="349675" cy="349675"/>
            <a:chOff x="5687450" y="4076475"/>
            <a:chExt cx="267950" cy="267950"/>
          </a:xfrm>
        </p:grpSpPr>
        <p:sp>
          <p:nvSpPr>
            <p:cNvPr id="10869" name="Google Shape;10869;p153"/>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153"/>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153"/>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153"/>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153"/>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153"/>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153"/>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153"/>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153"/>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153"/>
          <p:cNvGrpSpPr/>
          <p:nvPr/>
        </p:nvGrpSpPr>
        <p:grpSpPr>
          <a:xfrm>
            <a:off x="7812560" y="4002486"/>
            <a:ext cx="349675" cy="350458"/>
            <a:chOff x="6266150" y="4076475"/>
            <a:chExt cx="267950" cy="268550"/>
          </a:xfrm>
        </p:grpSpPr>
        <p:sp>
          <p:nvSpPr>
            <p:cNvPr id="10879" name="Google Shape;10879;p153"/>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153"/>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153"/>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153"/>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153"/>
          <p:cNvGrpSpPr/>
          <p:nvPr/>
        </p:nvGrpSpPr>
        <p:grpSpPr>
          <a:xfrm>
            <a:off x="3279088" y="2899239"/>
            <a:ext cx="351991" cy="324206"/>
            <a:chOff x="2792225" y="3231075"/>
            <a:chExt cx="269725" cy="248434"/>
          </a:xfrm>
        </p:grpSpPr>
        <p:sp>
          <p:nvSpPr>
            <p:cNvPr id="10884" name="Google Shape;10884;p153"/>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153"/>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153"/>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153"/>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153"/>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153"/>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0" name="Google Shape;10890;p153"/>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Goals &amp; Results</a:t>
            </a:r>
            <a:endParaRPr sz="1600">
              <a:solidFill>
                <a:srgbClr val="FFFFFF"/>
              </a:solidFill>
            </a:endParaRPr>
          </a:p>
        </p:txBody>
      </p:sp>
      <p:sp>
        <p:nvSpPr>
          <p:cNvPr id="10891" name="Google Shape;10891;p15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895"/>
        <p:cNvGrpSpPr/>
        <p:nvPr/>
      </p:nvGrpSpPr>
      <p:grpSpPr>
        <a:xfrm>
          <a:off x="0" y="0"/>
          <a:ext cx="0" cy="0"/>
          <a:chOff x="0" y="0"/>
          <a:chExt cx="0" cy="0"/>
        </a:xfrm>
      </p:grpSpPr>
      <p:grpSp>
        <p:nvGrpSpPr>
          <p:cNvPr id="10896" name="Google Shape;10896;p154"/>
          <p:cNvGrpSpPr/>
          <p:nvPr/>
        </p:nvGrpSpPr>
        <p:grpSpPr>
          <a:xfrm>
            <a:off x="1090526" y="1805904"/>
            <a:ext cx="341804" cy="341957"/>
            <a:chOff x="1757188" y="1943950"/>
            <a:chExt cx="341804" cy="341957"/>
          </a:xfrm>
        </p:grpSpPr>
        <p:sp>
          <p:nvSpPr>
            <p:cNvPr id="10897" name="Google Shape;10897;p154"/>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154"/>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154"/>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154"/>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1" name="Google Shape;10901;p154"/>
          <p:cNvGrpSpPr/>
          <p:nvPr/>
        </p:nvGrpSpPr>
        <p:grpSpPr>
          <a:xfrm>
            <a:off x="1830609" y="1780311"/>
            <a:ext cx="341836" cy="310762"/>
            <a:chOff x="2349655" y="1932711"/>
            <a:chExt cx="341836" cy="310762"/>
          </a:xfrm>
        </p:grpSpPr>
        <p:sp>
          <p:nvSpPr>
            <p:cNvPr id="10902" name="Google Shape;10902;p154"/>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54"/>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154"/>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154"/>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54"/>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154"/>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8" name="Google Shape;10908;p154"/>
          <p:cNvGrpSpPr/>
          <p:nvPr/>
        </p:nvGrpSpPr>
        <p:grpSpPr>
          <a:xfrm>
            <a:off x="2596134" y="1790927"/>
            <a:ext cx="307200" cy="340386"/>
            <a:chOff x="2967565" y="1943327"/>
            <a:chExt cx="307200" cy="340386"/>
          </a:xfrm>
        </p:grpSpPr>
        <p:sp>
          <p:nvSpPr>
            <p:cNvPr id="10909" name="Google Shape;10909;p154"/>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154"/>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154"/>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154"/>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154"/>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154"/>
          <p:cNvGrpSpPr/>
          <p:nvPr/>
        </p:nvGrpSpPr>
        <p:grpSpPr>
          <a:xfrm>
            <a:off x="3274231" y="1796256"/>
            <a:ext cx="340411" cy="339675"/>
            <a:chOff x="3502831" y="1939087"/>
            <a:chExt cx="340411" cy="339675"/>
          </a:xfrm>
        </p:grpSpPr>
        <p:sp>
          <p:nvSpPr>
            <p:cNvPr id="10915" name="Google Shape;10915;p154"/>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154"/>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154"/>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154"/>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154"/>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154"/>
          <p:cNvGrpSpPr/>
          <p:nvPr/>
        </p:nvGrpSpPr>
        <p:grpSpPr>
          <a:xfrm>
            <a:off x="4042436" y="1799240"/>
            <a:ext cx="341808" cy="341808"/>
            <a:chOff x="4118636" y="1946856"/>
            <a:chExt cx="341808" cy="341808"/>
          </a:xfrm>
        </p:grpSpPr>
        <p:sp>
          <p:nvSpPr>
            <p:cNvPr id="10921" name="Google Shape;10921;p154"/>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154"/>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154"/>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154"/>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5" name="Google Shape;10925;p154"/>
          <p:cNvGrpSpPr/>
          <p:nvPr/>
        </p:nvGrpSpPr>
        <p:grpSpPr>
          <a:xfrm>
            <a:off x="4781640" y="1783158"/>
            <a:ext cx="341839" cy="343910"/>
            <a:chOff x="4705440" y="1935558"/>
            <a:chExt cx="341839" cy="343910"/>
          </a:xfrm>
        </p:grpSpPr>
        <p:sp>
          <p:nvSpPr>
            <p:cNvPr id="10926" name="Google Shape;10926;p154"/>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154"/>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154"/>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9" name="Google Shape;10929;p154"/>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0" name="Google Shape;10930;p154"/>
          <p:cNvGrpSpPr/>
          <p:nvPr/>
        </p:nvGrpSpPr>
        <p:grpSpPr>
          <a:xfrm>
            <a:off x="6262241" y="1849928"/>
            <a:ext cx="341809" cy="276840"/>
            <a:chOff x="5881241" y="1992759"/>
            <a:chExt cx="341809" cy="276840"/>
          </a:xfrm>
        </p:grpSpPr>
        <p:sp>
          <p:nvSpPr>
            <p:cNvPr id="10931" name="Google Shape;10931;p154"/>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154"/>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154"/>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154"/>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154"/>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154"/>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154"/>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154"/>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9" name="Google Shape;10939;p154"/>
          <p:cNvGrpSpPr/>
          <p:nvPr/>
        </p:nvGrpSpPr>
        <p:grpSpPr>
          <a:xfrm>
            <a:off x="6983425" y="1760156"/>
            <a:ext cx="342521" cy="340416"/>
            <a:chOff x="6459594" y="1922125"/>
            <a:chExt cx="342521" cy="340416"/>
          </a:xfrm>
        </p:grpSpPr>
        <p:sp>
          <p:nvSpPr>
            <p:cNvPr id="10940" name="Google Shape;10940;p154"/>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154"/>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154"/>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154"/>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154"/>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154"/>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154"/>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154"/>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8" name="Google Shape;10948;p154"/>
          <p:cNvGrpSpPr/>
          <p:nvPr/>
        </p:nvGrpSpPr>
        <p:grpSpPr>
          <a:xfrm>
            <a:off x="7712377" y="1770060"/>
            <a:ext cx="341093" cy="340384"/>
            <a:chOff x="7045716" y="1932029"/>
            <a:chExt cx="341093" cy="340384"/>
          </a:xfrm>
        </p:grpSpPr>
        <p:sp>
          <p:nvSpPr>
            <p:cNvPr id="10949" name="Google Shape;10949;p154"/>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154"/>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154"/>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154"/>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154"/>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154"/>
          <p:cNvGrpSpPr/>
          <p:nvPr/>
        </p:nvGrpSpPr>
        <p:grpSpPr>
          <a:xfrm>
            <a:off x="7711665" y="2296134"/>
            <a:ext cx="340381" cy="341128"/>
            <a:chOff x="7045004" y="2458103"/>
            <a:chExt cx="340381" cy="341128"/>
          </a:xfrm>
        </p:grpSpPr>
        <p:sp>
          <p:nvSpPr>
            <p:cNvPr id="10955" name="Google Shape;10955;p154"/>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154"/>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154"/>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154"/>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154"/>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154"/>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154"/>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2" name="Google Shape;10962;p154"/>
          <p:cNvGrpSpPr/>
          <p:nvPr/>
        </p:nvGrpSpPr>
        <p:grpSpPr>
          <a:xfrm>
            <a:off x="6983425" y="2277067"/>
            <a:ext cx="342519" cy="341126"/>
            <a:chOff x="6459594" y="2439037"/>
            <a:chExt cx="342519" cy="341126"/>
          </a:xfrm>
        </p:grpSpPr>
        <p:sp>
          <p:nvSpPr>
            <p:cNvPr id="10963" name="Google Shape;10963;p154"/>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154"/>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154"/>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154"/>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7" name="Google Shape;10967;p154"/>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8" name="Google Shape;10968;p154"/>
          <p:cNvGrpSpPr/>
          <p:nvPr/>
        </p:nvGrpSpPr>
        <p:grpSpPr>
          <a:xfrm>
            <a:off x="5513983" y="2305703"/>
            <a:ext cx="341809" cy="342550"/>
            <a:chOff x="5290168" y="2458103"/>
            <a:chExt cx="341809" cy="342550"/>
          </a:xfrm>
        </p:grpSpPr>
        <p:sp>
          <p:nvSpPr>
            <p:cNvPr id="10969" name="Google Shape;10969;p154"/>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54"/>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154"/>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154"/>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154"/>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154"/>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154"/>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154"/>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7" name="Google Shape;10977;p154"/>
          <p:cNvGrpSpPr/>
          <p:nvPr/>
        </p:nvGrpSpPr>
        <p:grpSpPr>
          <a:xfrm>
            <a:off x="4781640" y="2314896"/>
            <a:ext cx="341839" cy="337569"/>
            <a:chOff x="4705440" y="2467296"/>
            <a:chExt cx="341839" cy="337569"/>
          </a:xfrm>
        </p:grpSpPr>
        <p:sp>
          <p:nvSpPr>
            <p:cNvPr id="10978" name="Google Shape;10978;p154"/>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154"/>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154"/>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154"/>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154"/>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154"/>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154"/>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54"/>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54"/>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154"/>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154"/>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154"/>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154"/>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1" name="Google Shape;10991;p154"/>
          <p:cNvGrpSpPr/>
          <p:nvPr/>
        </p:nvGrpSpPr>
        <p:grpSpPr>
          <a:xfrm>
            <a:off x="4039589" y="2334674"/>
            <a:ext cx="347473" cy="320607"/>
            <a:chOff x="4115789" y="2487074"/>
            <a:chExt cx="347473" cy="320607"/>
          </a:xfrm>
        </p:grpSpPr>
        <p:sp>
          <p:nvSpPr>
            <p:cNvPr id="10992" name="Google Shape;10992;p154"/>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154"/>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154"/>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154"/>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154"/>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154"/>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154"/>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154"/>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154"/>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154"/>
          <p:cNvGrpSpPr/>
          <p:nvPr/>
        </p:nvGrpSpPr>
        <p:grpSpPr>
          <a:xfrm>
            <a:off x="3277622" y="2321953"/>
            <a:ext cx="341809" cy="306493"/>
            <a:chOff x="3501438" y="2474353"/>
            <a:chExt cx="341809" cy="306493"/>
          </a:xfrm>
        </p:grpSpPr>
        <p:sp>
          <p:nvSpPr>
            <p:cNvPr id="11002" name="Google Shape;11002;p154"/>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154"/>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154"/>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154"/>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154"/>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154"/>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154"/>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9" name="Google Shape;11009;p154"/>
          <p:cNvGrpSpPr/>
          <p:nvPr/>
        </p:nvGrpSpPr>
        <p:grpSpPr>
          <a:xfrm>
            <a:off x="2579172" y="2384106"/>
            <a:ext cx="341122" cy="194906"/>
            <a:chOff x="2950603" y="2536506"/>
            <a:chExt cx="341122" cy="194906"/>
          </a:xfrm>
        </p:grpSpPr>
        <p:sp>
          <p:nvSpPr>
            <p:cNvPr id="11010" name="Google Shape;11010;p154"/>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154"/>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154"/>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154"/>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154"/>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5" name="Google Shape;11015;p154"/>
          <p:cNvGrpSpPr/>
          <p:nvPr/>
        </p:nvGrpSpPr>
        <p:grpSpPr>
          <a:xfrm>
            <a:off x="1831321" y="2288437"/>
            <a:ext cx="341127" cy="341835"/>
            <a:chOff x="2350367" y="2431267"/>
            <a:chExt cx="341127" cy="341835"/>
          </a:xfrm>
        </p:grpSpPr>
        <p:sp>
          <p:nvSpPr>
            <p:cNvPr id="11016" name="Google Shape;11016;p154"/>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154"/>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154"/>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154"/>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154"/>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154"/>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154"/>
          <p:cNvGrpSpPr/>
          <p:nvPr/>
        </p:nvGrpSpPr>
        <p:grpSpPr>
          <a:xfrm>
            <a:off x="1092631" y="2370912"/>
            <a:ext cx="340415" cy="237312"/>
            <a:chOff x="1759293" y="2508958"/>
            <a:chExt cx="340415" cy="237312"/>
          </a:xfrm>
        </p:grpSpPr>
        <p:sp>
          <p:nvSpPr>
            <p:cNvPr id="11023" name="Google Shape;11023;p154"/>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154"/>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154"/>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154"/>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54"/>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54"/>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9" name="Google Shape;11029;p154"/>
          <p:cNvGrpSpPr/>
          <p:nvPr/>
        </p:nvGrpSpPr>
        <p:grpSpPr>
          <a:xfrm>
            <a:off x="1091949" y="2853386"/>
            <a:ext cx="340384" cy="341097"/>
            <a:chOff x="1758611" y="2996217"/>
            <a:chExt cx="340384" cy="341097"/>
          </a:xfrm>
        </p:grpSpPr>
        <p:sp>
          <p:nvSpPr>
            <p:cNvPr id="11030" name="Google Shape;11030;p154"/>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54"/>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154"/>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154"/>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4" name="Google Shape;11034;p154"/>
          <p:cNvGrpSpPr/>
          <p:nvPr/>
        </p:nvGrpSpPr>
        <p:grpSpPr>
          <a:xfrm>
            <a:off x="1830609" y="2836425"/>
            <a:ext cx="341836" cy="341127"/>
            <a:chOff x="2349655" y="2979255"/>
            <a:chExt cx="341836" cy="341127"/>
          </a:xfrm>
        </p:grpSpPr>
        <p:sp>
          <p:nvSpPr>
            <p:cNvPr id="11035" name="Google Shape;11035;p154"/>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154"/>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154"/>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154"/>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154"/>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0" name="Google Shape;11040;p154"/>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1" name="Google Shape;11041;p154"/>
          <p:cNvGrpSpPr/>
          <p:nvPr/>
        </p:nvGrpSpPr>
        <p:grpSpPr>
          <a:xfrm>
            <a:off x="3269142" y="2827328"/>
            <a:ext cx="357346" cy="330540"/>
            <a:chOff x="3492957" y="2994082"/>
            <a:chExt cx="357346" cy="330540"/>
          </a:xfrm>
        </p:grpSpPr>
        <p:sp>
          <p:nvSpPr>
            <p:cNvPr id="11042" name="Google Shape;11042;p154"/>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154"/>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154"/>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154"/>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154"/>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154"/>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8" name="Google Shape;11048;p154"/>
          <p:cNvGrpSpPr/>
          <p:nvPr/>
        </p:nvGrpSpPr>
        <p:grpSpPr>
          <a:xfrm>
            <a:off x="4043118" y="2862172"/>
            <a:ext cx="341126" cy="305806"/>
            <a:chOff x="4119318" y="3014572"/>
            <a:chExt cx="341126" cy="305806"/>
          </a:xfrm>
        </p:grpSpPr>
        <p:sp>
          <p:nvSpPr>
            <p:cNvPr id="11049" name="Google Shape;11049;p154"/>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154"/>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154"/>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154"/>
          <p:cNvGrpSpPr/>
          <p:nvPr/>
        </p:nvGrpSpPr>
        <p:grpSpPr>
          <a:xfrm>
            <a:off x="4801418" y="2851586"/>
            <a:ext cx="302992" cy="341093"/>
            <a:chOff x="4725218" y="3003986"/>
            <a:chExt cx="302992" cy="341093"/>
          </a:xfrm>
        </p:grpSpPr>
        <p:sp>
          <p:nvSpPr>
            <p:cNvPr id="11053" name="Google Shape;11053;p154"/>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154"/>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154"/>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6" name="Google Shape;11056;p154"/>
          <p:cNvGrpSpPr/>
          <p:nvPr/>
        </p:nvGrpSpPr>
        <p:grpSpPr>
          <a:xfrm>
            <a:off x="5513983" y="2840593"/>
            <a:ext cx="340386" cy="341809"/>
            <a:chOff x="5290168" y="3002563"/>
            <a:chExt cx="340386" cy="341809"/>
          </a:xfrm>
        </p:grpSpPr>
        <p:sp>
          <p:nvSpPr>
            <p:cNvPr id="11057" name="Google Shape;11057;p154"/>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154"/>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154"/>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154"/>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154"/>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154"/>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154"/>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154"/>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5" name="Google Shape;11065;p154"/>
          <p:cNvGrpSpPr/>
          <p:nvPr/>
        </p:nvGrpSpPr>
        <p:grpSpPr>
          <a:xfrm>
            <a:off x="6247887" y="2935623"/>
            <a:ext cx="342521" cy="174447"/>
            <a:chOff x="5881241" y="3088023"/>
            <a:chExt cx="342521" cy="174447"/>
          </a:xfrm>
        </p:grpSpPr>
        <p:sp>
          <p:nvSpPr>
            <p:cNvPr id="11066" name="Google Shape;11066;p154"/>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154"/>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154"/>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154"/>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154"/>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154"/>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2" name="Google Shape;11072;p154"/>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3" name="Google Shape;11073;p154"/>
          <p:cNvGrpSpPr/>
          <p:nvPr/>
        </p:nvGrpSpPr>
        <p:grpSpPr>
          <a:xfrm>
            <a:off x="7758280" y="2840326"/>
            <a:ext cx="244340" cy="340681"/>
            <a:chOff x="7091619" y="3002296"/>
            <a:chExt cx="244340" cy="340681"/>
          </a:xfrm>
        </p:grpSpPr>
        <p:sp>
          <p:nvSpPr>
            <p:cNvPr id="11074" name="Google Shape;11074;p154"/>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154"/>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154"/>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154"/>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154"/>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154"/>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154"/>
          <p:cNvGrpSpPr/>
          <p:nvPr/>
        </p:nvGrpSpPr>
        <p:grpSpPr>
          <a:xfrm>
            <a:off x="7711665" y="3402014"/>
            <a:ext cx="341809" cy="342521"/>
            <a:chOff x="7045004" y="3563983"/>
            <a:chExt cx="341809" cy="342521"/>
          </a:xfrm>
        </p:grpSpPr>
        <p:sp>
          <p:nvSpPr>
            <p:cNvPr id="11081" name="Google Shape;11081;p154"/>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154"/>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154"/>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154"/>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154"/>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154"/>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7" name="Google Shape;11087;p154"/>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8" name="Google Shape;11088;p154"/>
          <p:cNvGrpSpPr/>
          <p:nvPr/>
        </p:nvGrpSpPr>
        <p:grpSpPr>
          <a:xfrm>
            <a:off x="6248569" y="3438252"/>
            <a:ext cx="341125" cy="341098"/>
            <a:chOff x="5881923" y="3585867"/>
            <a:chExt cx="341125" cy="341098"/>
          </a:xfrm>
        </p:grpSpPr>
        <p:sp>
          <p:nvSpPr>
            <p:cNvPr id="11089" name="Google Shape;11089;p154"/>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154"/>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154"/>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154"/>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154"/>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154"/>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154"/>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154"/>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154"/>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154"/>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154"/>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154"/>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1" name="Google Shape;11101;p154"/>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2" name="Google Shape;11102;p154"/>
          <p:cNvGrpSpPr/>
          <p:nvPr/>
        </p:nvGrpSpPr>
        <p:grpSpPr>
          <a:xfrm>
            <a:off x="4781640" y="3453246"/>
            <a:ext cx="341122" cy="282472"/>
            <a:chOff x="4705440" y="3605646"/>
            <a:chExt cx="341122" cy="282472"/>
          </a:xfrm>
        </p:grpSpPr>
        <p:sp>
          <p:nvSpPr>
            <p:cNvPr id="11103" name="Google Shape;11103;p154"/>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154"/>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154"/>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154"/>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154"/>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154"/>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154"/>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0" name="Google Shape;11110;p154"/>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1" name="Google Shape;11111;p154"/>
          <p:cNvGrpSpPr/>
          <p:nvPr/>
        </p:nvGrpSpPr>
        <p:grpSpPr>
          <a:xfrm>
            <a:off x="3346970" y="3403031"/>
            <a:ext cx="194224" cy="340386"/>
            <a:chOff x="3575570" y="3574570"/>
            <a:chExt cx="194224" cy="340386"/>
          </a:xfrm>
        </p:grpSpPr>
        <p:sp>
          <p:nvSpPr>
            <p:cNvPr id="11112" name="Google Shape;11112;p154"/>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154"/>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154"/>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154"/>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6" name="Google Shape;11116;p154"/>
          <p:cNvGrpSpPr/>
          <p:nvPr/>
        </p:nvGrpSpPr>
        <p:grpSpPr>
          <a:xfrm>
            <a:off x="2579172" y="3423563"/>
            <a:ext cx="341127" cy="341838"/>
            <a:chOff x="2950603" y="3575963"/>
            <a:chExt cx="341127" cy="341838"/>
          </a:xfrm>
        </p:grpSpPr>
        <p:sp>
          <p:nvSpPr>
            <p:cNvPr id="11117" name="Google Shape;11117;p154"/>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154"/>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154"/>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154"/>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154"/>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154"/>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154"/>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154"/>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154"/>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154"/>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154"/>
          <p:cNvGrpSpPr/>
          <p:nvPr/>
        </p:nvGrpSpPr>
        <p:grpSpPr>
          <a:xfrm>
            <a:off x="1092631" y="3506583"/>
            <a:ext cx="340415" cy="187169"/>
            <a:chOff x="1759293" y="3649414"/>
            <a:chExt cx="340415" cy="187169"/>
          </a:xfrm>
        </p:grpSpPr>
        <p:sp>
          <p:nvSpPr>
            <p:cNvPr id="11128" name="Google Shape;11128;p154"/>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154"/>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154"/>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154"/>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154"/>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154"/>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4" name="Google Shape;11134;p154"/>
          <p:cNvGrpSpPr/>
          <p:nvPr/>
        </p:nvGrpSpPr>
        <p:grpSpPr>
          <a:xfrm>
            <a:off x="1091949" y="4015014"/>
            <a:ext cx="340384" cy="341125"/>
            <a:chOff x="1758611" y="4157845"/>
            <a:chExt cx="340384" cy="341125"/>
          </a:xfrm>
        </p:grpSpPr>
        <p:sp>
          <p:nvSpPr>
            <p:cNvPr id="11135" name="Google Shape;11135;p154"/>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154"/>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154"/>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154"/>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9" name="Google Shape;11139;p154"/>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0" name="Google Shape;11140;p154"/>
          <p:cNvGrpSpPr/>
          <p:nvPr/>
        </p:nvGrpSpPr>
        <p:grpSpPr>
          <a:xfrm>
            <a:off x="2588365" y="3981455"/>
            <a:ext cx="322742" cy="298723"/>
            <a:chOff x="2959796" y="4133855"/>
            <a:chExt cx="322742" cy="298723"/>
          </a:xfrm>
        </p:grpSpPr>
        <p:sp>
          <p:nvSpPr>
            <p:cNvPr id="11141" name="Google Shape;11141;p154"/>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154"/>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154"/>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154"/>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154"/>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154"/>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154"/>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154"/>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154"/>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154"/>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154"/>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54"/>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3" name="Google Shape;11153;p154"/>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4" name="Google Shape;11154;p154"/>
          <p:cNvGrpSpPr/>
          <p:nvPr/>
        </p:nvGrpSpPr>
        <p:grpSpPr>
          <a:xfrm>
            <a:off x="4042436" y="3978232"/>
            <a:ext cx="341096" cy="341809"/>
            <a:chOff x="4118636" y="4140201"/>
            <a:chExt cx="341096" cy="341809"/>
          </a:xfrm>
        </p:grpSpPr>
        <p:sp>
          <p:nvSpPr>
            <p:cNvPr id="11155" name="Google Shape;11155;p154"/>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154"/>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154"/>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154"/>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154"/>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154"/>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1" name="Google Shape;11161;p154"/>
          <p:cNvGrpSpPr/>
          <p:nvPr/>
        </p:nvGrpSpPr>
        <p:grpSpPr>
          <a:xfrm>
            <a:off x="4781640" y="3977520"/>
            <a:ext cx="341839" cy="340411"/>
            <a:chOff x="4705440" y="4139489"/>
            <a:chExt cx="341839" cy="340411"/>
          </a:xfrm>
        </p:grpSpPr>
        <p:sp>
          <p:nvSpPr>
            <p:cNvPr id="11162" name="Google Shape;11162;p154"/>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154"/>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154"/>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154"/>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154"/>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154"/>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154"/>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9" name="Google Shape;11169;p154"/>
          <p:cNvGrpSpPr/>
          <p:nvPr/>
        </p:nvGrpSpPr>
        <p:grpSpPr>
          <a:xfrm>
            <a:off x="5518768" y="3976976"/>
            <a:ext cx="340384" cy="342520"/>
            <a:chOff x="5290168" y="4143730"/>
            <a:chExt cx="340384" cy="342520"/>
          </a:xfrm>
        </p:grpSpPr>
        <p:sp>
          <p:nvSpPr>
            <p:cNvPr id="11170" name="Google Shape;11170;p154"/>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154"/>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154"/>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54"/>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4" name="Google Shape;11174;p154"/>
          <p:cNvGrpSpPr/>
          <p:nvPr/>
        </p:nvGrpSpPr>
        <p:grpSpPr>
          <a:xfrm>
            <a:off x="6248569" y="4009685"/>
            <a:ext cx="341126" cy="341837"/>
            <a:chOff x="5881923" y="4162085"/>
            <a:chExt cx="341126" cy="341837"/>
          </a:xfrm>
        </p:grpSpPr>
        <p:sp>
          <p:nvSpPr>
            <p:cNvPr id="11175" name="Google Shape;11175;p154"/>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154"/>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154"/>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154"/>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154"/>
          <p:cNvGrpSpPr/>
          <p:nvPr/>
        </p:nvGrpSpPr>
        <p:grpSpPr>
          <a:xfrm>
            <a:off x="6982713" y="3987424"/>
            <a:ext cx="342520" cy="298159"/>
            <a:chOff x="6458882" y="4149393"/>
            <a:chExt cx="342520" cy="298159"/>
          </a:xfrm>
        </p:grpSpPr>
        <p:sp>
          <p:nvSpPr>
            <p:cNvPr id="11180" name="Google Shape;11180;p154"/>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154"/>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154"/>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154"/>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154"/>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154"/>
          <p:cNvGrpSpPr/>
          <p:nvPr/>
        </p:nvGrpSpPr>
        <p:grpSpPr>
          <a:xfrm>
            <a:off x="7711665" y="3981760"/>
            <a:ext cx="341808" cy="341808"/>
            <a:chOff x="7045004" y="4143730"/>
            <a:chExt cx="341808" cy="341808"/>
          </a:xfrm>
        </p:grpSpPr>
        <p:sp>
          <p:nvSpPr>
            <p:cNvPr id="11186" name="Google Shape;11186;p154"/>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154"/>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154"/>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154"/>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154"/>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1" name="Google Shape;11191;p154"/>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Infographic Elements</a:t>
            </a:r>
            <a:endParaRPr sz="1600">
              <a:solidFill>
                <a:srgbClr val="FFFFFF"/>
              </a:solidFill>
            </a:endParaRPr>
          </a:p>
        </p:txBody>
      </p:sp>
      <p:sp>
        <p:nvSpPr>
          <p:cNvPr id="11192" name="Google Shape;11192;p15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96"/>
        <p:cNvGrpSpPr/>
        <p:nvPr/>
      </p:nvGrpSpPr>
      <p:grpSpPr>
        <a:xfrm>
          <a:off x="0" y="0"/>
          <a:ext cx="0" cy="0"/>
          <a:chOff x="0" y="0"/>
          <a:chExt cx="0" cy="0"/>
        </a:xfrm>
      </p:grpSpPr>
      <p:pic>
        <p:nvPicPr>
          <p:cNvPr id="11197" name="Google Shape;11197;p15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E3E7F0"/>
      </a:lt1>
      <a:dk2>
        <a:srgbClr val="000000"/>
      </a:dk2>
      <a:lt2>
        <a:srgbClr val="E3E7F0"/>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2939</Words>
  <Application>Microsoft Office PowerPoint</Application>
  <PresentationFormat>On-screen Show (16:9)</PresentationFormat>
  <Paragraphs>658</Paragraphs>
  <Slides>96</Slides>
  <Notes>95</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96</vt:i4>
      </vt:variant>
    </vt:vector>
  </HeadingPairs>
  <TitlesOfParts>
    <vt:vector size="119" baseType="lpstr">
      <vt:lpstr>PT Sans</vt:lpstr>
      <vt:lpstr>Montserrat Medium</vt:lpstr>
      <vt:lpstr>Proxima Nova</vt:lpstr>
      <vt:lpstr>Crimson Text</vt:lpstr>
      <vt:lpstr>Oswald</vt:lpstr>
      <vt:lpstr>Proxima Nova Semibold</vt:lpstr>
      <vt:lpstr>Montserrat</vt:lpstr>
      <vt:lpstr>Calibri</vt:lpstr>
      <vt:lpstr>Vidaloka</vt:lpstr>
      <vt:lpstr>Lato</vt:lpstr>
      <vt:lpstr>Roboto Medium</vt:lpstr>
      <vt:lpstr>Amatic SC</vt:lpstr>
      <vt:lpstr>Open Sans SemiBold</vt:lpstr>
      <vt:lpstr>Arial</vt:lpstr>
      <vt:lpstr>Merriweather Light</vt:lpstr>
      <vt:lpstr>Russo One</vt:lpstr>
      <vt:lpstr>Open Sans</vt:lpstr>
      <vt:lpstr>Mako</vt:lpstr>
      <vt:lpstr>Josefin Sans</vt:lpstr>
      <vt:lpstr>Merriweather</vt:lpstr>
      <vt:lpstr>Minimalist Business Slides XL by Slidesgo</vt:lpstr>
      <vt:lpstr>Slidesgo Final Pages</vt:lpstr>
      <vt:lpstr>Slidesgo Final Pages</vt:lpstr>
      <vt:lpstr>OCS Inventory NG</vt:lpstr>
      <vt:lpstr>Introdução</vt:lpstr>
      <vt:lpstr>Funcionamento</vt:lpstr>
      <vt:lpstr>PowerPoint Presentation</vt:lpstr>
      <vt:lpstr>Softwares compativeis</vt:lpstr>
      <vt:lpstr>Porque devo utilizar ?</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OCS Inventory NG</dc:title>
  <dc:creator>T0133589</dc:creator>
  <cp:lastModifiedBy>T0133589@ciber.local</cp:lastModifiedBy>
  <cp:revision>13</cp:revision>
  <dcterms:modified xsi:type="dcterms:W3CDTF">2026-01-06T14:50:06Z</dcterms:modified>
</cp:coreProperties>
</file>